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nton" pitchFamily="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Fira Sans Extra Condensed" panose="020B0503050000020004" pitchFamily="34" charset="0"/>
      <p:regular r:id="rId38"/>
      <p:bold r:id="rId39"/>
      <p:italic r:id="rId40"/>
      <p:boldItalic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  <p:embeddedFont>
      <p:font typeface="Josefin Slab SemiBold" pitchFamily="2" charset="0"/>
      <p:bold r:id="rId46"/>
      <p:boldItalic r:id="rId47"/>
    </p:embeddedFont>
    <p:embeddedFont>
      <p:font typeface="Nixie One" panose="020B0604020202020204" charset="0"/>
      <p:regular r:id="rId48"/>
    </p:embeddedFont>
    <p:embeddedFont>
      <p:font typeface="Oswald" panose="00000500000000000000" pitchFamily="2" charset="0"/>
      <p:regular r:id="rId49"/>
      <p:bold r:id="rId50"/>
    </p:embeddedFont>
    <p:embeddedFont>
      <p:font typeface="Roboto Condensed" panose="02000000000000000000" pitchFamily="2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38" autoAdjust="0"/>
  </p:normalViewPr>
  <p:slideViewPr>
    <p:cSldViewPr snapToGrid="0">
      <p:cViewPr varScale="1">
        <p:scale>
          <a:sx n="68" d="100"/>
          <a:sy n="68" d="100"/>
        </p:scale>
        <p:origin x="48" y="28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8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807703d4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807703d4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c15e3da72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c15e3da72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c15e3da72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c15e3da72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d9bcbe128b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d9bcbe128b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807703d43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807703d43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807703d43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807703d43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c15e3da72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c15e3da72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c15e3da72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c15e3da72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c15e3da72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c15e3da72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c15e3da72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c15e3da72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c15e3da72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c15e3da72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07703d4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807703d43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07703d43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07703d43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c386d34c8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c386d34c89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c386d34c8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c386d34c8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c386d34c8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c386d34c8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c15e3da72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c15e3da72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2d32caf41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2d32caf41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c15e3da72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c15e3da72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c15e3da72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c15e3da72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807703d43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807703d43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5e3da72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5e3da72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c15e3da72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c15e3da72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c15e3da72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c15e3da72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c15e3da72a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c15e3da72a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c15e3da72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c15e3da72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3326150" y="3492623"/>
            <a:ext cx="24963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2279675" y="1241225"/>
            <a:ext cx="4580700" cy="23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75666" y="-1077940"/>
            <a:ext cx="11076804" cy="7820440"/>
            <a:chOff x="-1575666" y="-1077940"/>
            <a:chExt cx="11076804" cy="782044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6509011" y="1925312"/>
              <a:ext cx="5023468" cy="558753"/>
            </a:xfrm>
            <a:custGeom>
              <a:avLst/>
              <a:gdLst/>
              <a:ahLst/>
              <a:cxnLst/>
              <a:rect l="l" t="t" r="r" b="b"/>
              <a:pathLst>
                <a:path w="38579" h="4291" extrusionOk="0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8046348" y="17252"/>
              <a:ext cx="1475959" cy="579846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3604532" y="-258553"/>
              <a:ext cx="1806568" cy="766996"/>
            </a:xfrm>
            <a:custGeom>
              <a:avLst/>
              <a:gdLst/>
              <a:ahLst/>
              <a:cxnLst/>
              <a:rect l="l" t="t" r="r" b="b"/>
              <a:pathLst>
                <a:path w="13874" h="5504" extrusionOk="0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547363">
              <a:off x="7616779" y="3351679"/>
              <a:ext cx="696374" cy="89144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7231403" y="-1269290"/>
              <a:ext cx="1118265" cy="1569945"/>
            </a:xfrm>
            <a:custGeom>
              <a:avLst/>
              <a:gdLst/>
              <a:ahLst/>
              <a:cxnLst/>
              <a:rect l="l" t="t" r="r" b="b"/>
              <a:pathLst>
                <a:path w="8588" h="11266" extrusionOk="0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7092976">
              <a:off x="5948617" y="4587574"/>
              <a:ext cx="1814523" cy="600424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717864">
              <a:off x="2031803" y="-1133467"/>
              <a:ext cx="1712527" cy="2239600"/>
            </a:xfrm>
            <a:custGeom>
              <a:avLst/>
              <a:gdLst/>
              <a:ahLst/>
              <a:cxnLst/>
              <a:rect l="l" t="t" r="r" b="b"/>
              <a:pathLst>
                <a:path w="11396" h="13190" extrusionOk="0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717864">
              <a:off x="453316" y="-867186"/>
              <a:ext cx="1492375" cy="1172776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547363">
              <a:off x="7957592" y="1208865"/>
              <a:ext cx="1425302" cy="674902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7092976">
              <a:off x="5010652" y="4175761"/>
              <a:ext cx="928812" cy="2200382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8455787" y="-618132"/>
              <a:ext cx="738044" cy="498882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285510" y="2673235"/>
              <a:ext cx="1102509" cy="60042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527516" y="1371693"/>
              <a:ext cx="1234545" cy="866711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717864">
              <a:off x="1551099" y="-695276"/>
              <a:ext cx="1741079" cy="1305386"/>
            </a:xfrm>
            <a:custGeom>
              <a:avLst/>
              <a:gdLst/>
              <a:ahLst/>
              <a:cxnLst/>
              <a:rect l="l" t="t" r="r" b="b"/>
              <a:pathLst>
                <a:path w="11586" h="7688" extrusionOk="0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547363">
              <a:off x="8342225" y="4139502"/>
              <a:ext cx="1011097" cy="1100313"/>
            </a:xfrm>
            <a:custGeom>
              <a:avLst/>
              <a:gdLst/>
              <a:ahLst/>
              <a:cxnLst/>
              <a:rect l="l" t="t" r="r" b="b"/>
              <a:pathLst>
                <a:path w="7765" h="8450" extrusionOk="0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6224750" y="-349627"/>
              <a:ext cx="356652" cy="1205260"/>
            </a:xfrm>
            <a:custGeom>
              <a:avLst/>
              <a:gdLst/>
              <a:ahLst/>
              <a:cxnLst/>
              <a:rect l="l" t="t" r="r" b="b"/>
              <a:pathLst>
                <a:path w="2739" h="8649" extrusionOk="0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5908467" y="-1151472"/>
              <a:ext cx="1408248" cy="1624293"/>
            </a:xfrm>
            <a:custGeom>
              <a:avLst/>
              <a:gdLst/>
              <a:ahLst/>
              <a:cxnLst/>
              <a:rect l="l" t="t" r="r" b="b"/>
              <a:pathLst>
                <a:path w="10815" h="11656" extrusionOk="0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4251861" y="-602792"/>
              <a:ext cx="1724274" cy="1373180"/>
            </a:xfrm>
            <a:custGeom>
              <a:avLst/>
              <a:gdLst/>
              <a:ahLst/>
              <a:cxnLst/>
              <a:rect l="l" t="t" r="r" b="b"/>
              <a:pathLst>
                <a:path w="13242" h="9854" extrusionOk="0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5547363">
              <a:off x="7158465" y="2449223"/>
              <a:ext cx="1690414" cy="89144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7092976">
              <a:off x="5224063" y="4352681"/>
              <a:ext cx="1011107" cy="1666759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502710" y="2449266"/>
              <a:ext cx="1284156" cy="866711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7095155" y="-354239"/>
              <a:ext cx="970474" cy="1828305"/>
            </a:xfrm>
            <a:custGeom>
              <a:avLst/>
              <a:gdLst/>
              <a:ahLst/>
              <a:cxnLst/>
              <a:rect l="l" t="t" r="r" b="b"/>
              <a:pathLst>
                <a:path w="7453" h="13120" extrusionOk="0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-243749" y="1741236"/>
              <a:ext cx="1035971" cy="874654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-492456" y="3142065"/>
              <a:ext cx="1474787" cy="583493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5547363">
              <a:off x="8203202" y="3605665"/>
              <a:ext cx="1334935" cy="1100313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7052556" y="-477798"/>
              <a:ext cx="1475959" cy="1569945"/>
            </a:xfrm>
            <a:custGeom>
              <a:avLst/>
              <a:gdLst/>
              <a:ahLst/>
              <a:cxnLst/>
              <a:rect l="l" t="t" r="r" b="b"/>
              <a:pathLst>
                <a:path w="11335" h="11266" extrusionOk="0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5400000">
              <a:off x="-201428" y="1226113"/>
              <a:ext cx="1234545" cy="1157872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547363">
              <a:off x="7744844" y="4320253"/>
              <a:ext cx="1135189" cy="817097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547363">
              <a:off x="8345395" y="2028552"/>
              <a:ext cx="563167" cy="657974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7092976">
              <a:off x="6433343" y="4269349"/>
              <a:ext cx="1814523" cy="716706"/>
            </a:xfrm>
            <a:custGeom>
              <a:avLst/>
              <a:gdLst/>
              <a:ahLst/>
              <a:cxnLst/>
              <a:rect l="l" t="t" r="r" b="b"/>
              <a:pathLst>
                <a:path w="13935" h="5504" extrusionOk="0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5221947" y="-1837992"/>
              <a:ext cx="1408248" cy="2997333"/>
            </a:xfrm>
            <a:custGeom>
              <a:avLst/>
              <a:gdLst/>
              <a:ahLst/>
              <a:cxnLst/>
              <a:rect l="l" t="t" r="r" b="b"/>
              <a:pathLst>
                <a:path w="10815" h="21509" extrusionOk="0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-1879701" y="467351"/>
              <a:ext cx="1765942" cy="1157872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7092976">
              <a:off x="5822161" y="4620253"/>
              <a:ext cx="1682487" cy="891456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-64246" y="2969983"/>
              <a:ext cx="1218659" cy="118378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717864">
              <a:off x="1134257" y="-1021478"/>
              <a:ext cx="1741079" cy="1880483"/>
            </a:xfrm>
            <a:custGeom>
              <a:avLst/>
              <a:gdLst/>
              <a:ahLst/>
              <a:cxnLst/>
              <a:rect l="l" t="t" r="r" b="b"/>
              <a:pathLst>
                <a:path w="11586" h="11075" extrusionOk="0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5547363">
              <a:off x="8144497" y="4328931"/>
              <a:ext cx="1135189" cy="834025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547363">
              <a:off x="7441357" y="3797550"/>
              <a:ext cx="936616" cy="815925"/>
            </a:xfrm>
            <a:custGeom>
              <a:avLst/>
              <a:gdLst/>
              <a:ahLst/>
              <a:cxnLst/>
              <a:rect l="l" t="t" r="r" b="b"/>
              <a:pathLst>
                <a:path w="7193" h="6266" extrusionOk="0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-1264295" y="2761782"/>
              <a:ext cx="2510627" cy="308219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163037" y="2404151"/>
              <a:ext cx="530486" cy="566565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2085556" y="3724679"/>
              <a:ext cx="1152120" cy="1683680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3124221" y="4733898"/>
              <a:ext cx="1666720" cy="908510"/>
            </a:xfrm>
            <a:custGeom>
              <a:avLst/>
              <a:gdLst/>
              <a:ahLst/>
              <a:cxnLst/>
              <a:rect l="l" t="t" r="r" b="b"/>
              <a:pathLst>
                <a:path w="12800" h="6977" extrusionOk="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4160664" y="4687082"/>
              <a:ext cx="1260457" cy="1408405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2382321" y="4317015"/>
              <a:ext cx="1666720" cy="1742277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845004" y="4231861"/>
              <a:ext cx="1741071" cy="1258268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5547363">
              <a:off x="7908823" y="2446800"/>
              <a:ext cx="1400431" cy="657974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5547363">
              <a:off x="7899034" y="3288170"/>
              <a:ext cx="2553460" cy="541823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5547363">
              <a:off x="7840235" y="3226796"/>
              <a:ext cx="2172199" cy="1024789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>
            <a:spLocks noGrp="1"/>
          </p:cNvSpPr>
          <p:nvPr>
            <p:ph type="title" hasCustomPrompt="1"/>
          </p:nvPr>
        </p:nvSpPr>
        <p:spPr>
          <a:xfrm>
            <a:off x="1756500" y="1685525"/>
            <a:ext cx="5631000" cy="122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>
            <a:spLocks noGrp="1"/>
          </p:cNvSpPr>
          <p:nvPr>
            <p:ph type="subTitle" idx="1"/>
          </p:nvPr>
        </p:nvSpPr>
        <p:spPr>
          <a:xfrm>
            <a:off x="2229000" y="2760775"/>
            <a:ext cx="46857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262" name="Google Shape;262;p11"/>
          <p:cNvGrpSpPr/>
          <p:nvPr/>
        </p:nvGrpSpPr>
        <p:grpSpPr>
          <a:xfrm>
            <a:off x="-169962" y="3143780"/>
            <a:ext cx="9758875" cy="2953757"/>
            <a:chOff x="-169962" y="2915180"/>
            <a:chExt cx="9758875" cy="2953757"/>
          </a:xfrm>
        </p:grpSpPr>
        <p:sp>
          <p:nvSpPr>
            <p:cNvPr id="263" name="Google Shape;263;p11"/>
            <p:cNvSpPr/>
            <p:nvPr/>
          </p:nvSpPr>
          <p:spPr>
            <a:xfrm>
              <a:off x="172252" y="5061393"/>
              <a:ext cx="1058420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4441619" y="4435227"/>
              <a:ext cx="2228401" cy="1365070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4441619" y="4379298"/>
              <a:ext cx="1350671" cy="1376901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66361" y="3828518"/>
              <a:ext cx="1593838" cy="1232875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72252" y="4141210"/>
              <a:ext cx="1487948" cy="1583602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4485716" y="3872616"/>
              <a:ext cx="1306574" cy="562709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6831741" y="3133810"/>
              <a:ext cx="1251526" cy="1308261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7423185" y="3133810"/>
              <a:ext cx="1064286" cy="1320972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660102" y="3872616"/>
              <a:ext cx="1051575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6558165" y="3571853"/>
              <a:ext cx="865118" cy="1264261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5792192" y="4435227"/>
              <a:ext cx="877828" cy="1365070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5792192" y="3571853"/>
              <a:ext cx="1039647" cy="1264261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4597571" y="3296414"/>
              <a:ext cx="1194719" cy="1138911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5655795" y="3296414"/>
              <a:ext cx="1176044" cy="1138911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6558165" y="4836016"/>
              <a:ext cx="1307356" cy="9642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6558165" y="4441974"/>
              <a:ext cx="1307356" cy="944823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6669923" y="5386699"/>
              <a:ext cx="1954728" cy="482238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7423185" y="4441974"/>
              <a:ext cx="1064286" cy="944823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956164" y="4379298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-14108" y="3828518"/>
              <a:ext cx="186458" cy="1859041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-14108" y="5061393"/>
              <a:ext cx="298313" cy="626166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-14108" y="5474796"/>
              <a:ext cx="1244780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230574" y="4141210"/>
              <a:ext cx="971008" cy="1583602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230574" y="4974078"/>
              <a:ext cx="1326031" cy="869436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660102" y="4141210"/>
              <a:ext cx="1051575" cy="832965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2201485" y="4974078"/>
              <a:ext cx="927009" cy="869436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128396" y="4867305"/>
              <a:ext cx="827865" cy="45085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526636" y="4867305"/>
              <a:ext cx="915081" cy="888894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-169962" y="2915180"/>
              <a:ext cx="1157466" cy="913436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987406" y="3465960"/>
              <a:ext cx="971008" cy="675348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6361" y="3465960"/>
              <a:ext cx="1593838" cy="675348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201485" y="4266561"/>
              <a:ext cx="790613" cy="707615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201485" y="4536035"/>
              <a:ext cx="927009" cy="65080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992000" y="4536035"/>
              <a:ext cx="964262" cy="65080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7865424" y="4454685"/>
              <a:ext cx="1138791" cy="932112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7865424" y="5380734"/>
              <a:ext cx="1138791" cy="488202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487374" y="4454685"/>
              <a:ext cx="1101539" cy="926147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624553" y="5380734"/>
              <a:ext cx="759325" cy="488202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9004215" y="4560578"/>
              <a:ext cx="584697" cy="1195622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083170" y="3133810"/>
              <a:ext cx="1138889" cy="1320972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487374" y="3340512"/>
              <a:ext cx="1101539" cy="1220164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2556507" y="5186744"/>
              <a:ext cx="777902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128396" y="5186744"/>
              <a:ext cx="398337" cy="425429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334312" y="5318059"/>
              <a:ext cx="1107405" cy="438140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1958317" y="3721843"/>
              <a:ext cx="753360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-169962" y="2915180"/>
              <a:ext cx="236421" cy="2772380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661518" y="3721843"/>
              <a:ext cx="330579" cy="814290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2661518" y="3490502"/>
              <a:ext cx="1419309" cy="1045631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2992000" y="3490502"/>
              <a:ext cx="1088828" cy="1376901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956164" y="3490502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080730" y="3490502"/>
              <a:ext cx="516939" cy="888894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-1440957" y="-1065529"/>
            <a:ext cx="11556429" cy="7376345"/>
            <a:chOff x="-1440957" y="-1065529"/>
            <a:chExt cx="11556429" cy="7376345"/>
          </a:xfrm>
        </p:grpSpPr>
        <p:sp>
          <p:nvSpPr>
            <p:cNvPr id="317" name="Google Shape;317;p13"/>
            <p:cNvSpPr/>
            <p:nvPr/>
          </p:nvSpPr>
          <p:spPr>
            <a:xfrm rot="3470916">
              <a:off x="7346912" y="4955599"/>
              <a:ext cx="1844072" cy="750010"/>
            </a:xfrm>
            <a:custGeom>
              <a:avLst/>
              <a:gdLst/>
              <a:ahLst/>
              <a:cxnLst/>
              <a:rect l="l" t="t" r="r" b="b"/>
              <a:pathLst>
                <a:path w="53254" h="30273" extrusionOk="0">
                  <a:moveTo>
                    <a:pt x="26534" y="0"/>
                  </a:moveTo>
                  <a:lnTo>
                    <a:pt x="1" y="30183"/>
                  </a:lnTo>
                  <a:lnTo>
                    <a:pt x="53254" y="30272"/>
                  </a:lnTo>
                  <a:lnTo>
                    <a:pt x="53254" y="30272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 rot="523234">
              <a:off x="-185363" y="2053142"/>
              <a:ext cx="677945" cy="1040368"/>
            </a:xfrm>
            <a:custGeom>
              <a:avLst/>
              <a:gdLst/>
              <a:ahLst/>
              <a:cxnLst/>
              <a:rect l="l" t="t" r="r" b="b"/>
              <a:pathLst>
                <a:path w="30637" h="47010" extrusionOk="0">
                  <a:moveTo>
                    <a:pt x="0" y="1"/>
                  </a:moveTo>
                  <a:lnTo>
                    <a:pt x="171" y="47010"/>
                  </a:lnTo>
                  <a:lnTo>
                    <a:pt x="30637" y="13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13"/>
            <p:cNvGrpSpPr/>
            <p:nvPr/>
          </p:nvGrpSpPr>
          <p:grpSpPr>
            <a:xfrm>
              <a:off x="7818820" y="2009358"/>
              <a:ext cx="2296651" cy="2093440"/>
              <a:chOff x="7547520" y="1595908"/>
              <a:chExt cx="2296651" cy="2093440"/>
            </a:xfrm>
          </p:grpSpPr>
          <p:sp>
            <p:nvSpPr>
              <p:cNvPr id="320" name="Google Shape;320;p13"/>
              <p:cNvSpPr/>
              <p:nvPr/>
            </p:nvSpPr>
            <p:spPr>
              <a:xfrm rot="470400">
                <a:off x="7662576" y="1728307"/>
                <a:ext cx="2066540" cy="1828552"/>
              </a:xfrm>
              <a:custGeom>
                <a:avLst/>
                <a:gdLst/>
                <a:ahLst/>
                <a:cxnLst/>
                <a:rect l="l" t="t" r="r" b="b"/>
                <a:pathLst>
                  <a:path w="82666" h="73146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 rot="470400">
                <a:off x="7614879" y="2507389"/>
                <a:ext cx="1791854" cy="943900"/>
              </a:xfrm>
              <a:custGeom>
                <a:avLst/>
                <a:gdLst/>
                <a:ahLst/>
                <a:cxnLst/>
                <a:rect l="l" t="t" r="r" b="b"/>
                <a:pathLst>
                  <a:path w="71678" h="37758" extrusionOk="0">
                    <a:moveTo>
                      <a:pt x="49856" y="1"/>
                    </a:moveTo>
                    <a:lnTo>
                      <a:pt x="0" y="15968"/>
                    </a:lnTo>
                    <a:lnTo>
                      <a:pt x="71677" y="37757"/>
                    </a:lnTo>
                    <a:lnTo>
                      <a:pt x="49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 rot="470400">
                <a:off x="7709258" y="1675302"/>
                <a:ext cx="1246334" cy="1200311"/>
              </a:xfrm>
              <a:custGeom>
                <a:avLst/>
                <a:gdLst/>
                <a:ahLst/>
                <a:cxnLst/>
                <a:rect l="l" t="t" r="r" b="b"/>
                <a:pathLst>
                  <a:path w="49856" h="48015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49856" y="32048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 rot="470400">
                <a:off x="8197965" y="3008968"/>
                <a:ext cx="1443373" cy="584669"/>
              </a:xfrm>
              <a:custGeom>
                <a:avLst/>
                <a:gdLst/>
                <a:ahLst/>
                <a:cxnLst/>
                <a:rect l="l" t="t" r="r" b="b"/>
                <a:pathLst>
                  <a:path w="57738" h="23388" extrusionOk="0">
                    <a:moveTo>
                      <a:pt x="57737" y="0"/>
                    </a:moveTo>
                    <a:lnTo>
                      <a:pt x="0" y="5815"/>
                    </a:lnTo>
                    <a:lnTo>
                      <a:pt x="57737" y="23387"/>
                    </a:lnTo>
                    <a:lnTo>
                      <a:pt x="577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p13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13"/>
            <p:cNvGrpSpPr/>
            <p:nvPr/>
          </p:nvGrpSpPr>
          <p:grpSpPr>
            <a:xfrm>
              <a:off x="6763700" y="-1065529"/>
              <a:ext cx="2404478" cy="2014149"/>
              <a:chOff x="6712534" y="-1284597"/>
              <a:chExt cx="3464167" cy="2901814"/>
            </a:xfrm>
          </p:grpSpPr>
          <p:sp>
            <p:nvSpPr>
              <p:cNvPr id="327" name="Google Shape;327;p13"/>
              <p:cNvSpPr/>
              <p:nvPr/>
            </p:nvSpPr>
            <p:spPr>
              <a:xfrm rot="8100000">
                <a:off x="6925980" y="-694399"/>
                <a:ext cx="2316919" cy="1563417"/>
              </a:xfrm>
              <a:custGeom>
                <a:avLst/>
                <a:gdLst/>
                <a:ahLst/>
                <a:cxnLst/>
                <a:rect l="l" t="t" r="r" b="b"/>
                <a:pathLst>
                  <a:path w="46329" h="31262" extrusionOk="0">
                    <a:moveTo>
                      <a:pt x="1" y="1"/>
                    </a:moveTo>
                    <a:lnTo>
                      <a:pt x="1" y="31262"/>
                    </a:lnTo>
                    <a:lnTo>
                      <a:pt x="28212" y="23688"/>
                    </a:lnTo>
                    <a:lnTo>
                      <a:pt x="46328" y="11013"/>
                    </a:lnTo>
                    <a:lnTo>
                      <a:pt x="35600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 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 rot="1800084">
                <a:off x="8645941" y="-610927"/>
                <a:ext cx="1078180" cy="2099212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28326" extrusionOk="0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13"/>
            <p:cNvSpPr/>
            <p:nvPr/>
          </p:nvSpPr>
          <p:spPr>
            <a:xfrm flipH="1">
              <a:off x="25820" y="4046644"/>
              <a:ext cx="1519040" cy="1347994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 flipH="1">
              <a:off x="-1440957" y="4046644"/>
              <a:ext cx="2542232" cy="1390108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 flipH="1">
              <a:off x="1101145" y="4046644"/>
              <a:ext cx="759587" cy="1159773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13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subTitle" idx="1"/>
          </p:nvPr>
        </p:nvSpPr>
        <p:spPr>
          <a:xfrm>
            <a:off x="2107734" y="403989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subTitle" idx="2"/>
          </p:nvPr>
        </p:nvSpPr>
        <p:spPr>
          <a:xfrm>
            <a:off x="4678785" y="403989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title" idx="3" hasCustomPrompt="1"/>
          </p:nvPr>
        </p:nvSpPr>
        <p:spPr>
          <a:xfrm>
            <a:off x="2514684" y="1440746"/>
            <a:ext cx="1549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4" hasCustomPrompt="1"/>
          </p:nvPr>
        </p:nvSpPr>
        <p:spPr>
          <a:xfrm>
            <a:off x="5085735" y="1439996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title" idx="5" hasCustomPrompt="1"/>
          </p:nvPr>
        </p:nvSpPr>
        <p:spPr>
          <a:xfrm>
            <a:off x="2514684" y="314076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6" hasCustomPrompt="1"/>
          </p:nvPr>
        </p:nvSpPr>
        <p:spPr>
          <a:xfrm>
            <a:off x="5085735" y="314076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7"/>
          </p:nvPr>
        </p:nvSpPr>
        <p:spPr>
          <a:xfrm>
            <a:off x="2144484" y="1986945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8"/>
          </p:nvPr>
        </p:nvSpPr>
        <p:spPr>
          <a:xfrm>
            <a:off x="4717635" y="1986945"/>
            <a:ext cx="2286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9"/>
          </p:nvPr>
        </p:nvSpPr>
        <p:spPr>
          <a:xfrm>
            <a:off x="4715535" y="3691407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13"/>
          </p:nvPr>
        </p:nvSpPr>
        <p:spPr>
          <a:xfrm>
            <a:off x="2107734" y="233306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14"/>
          </p:nvPr>
        </p:nvSpPr>
        <p:spPr>
          <a:xfrm>
            <a:off x="4678785" y="233306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5"/>
          </p:nvPr>
        </p:nvSpPr>
        <p:spPr>
          <a:xfrm>
            <a:off x="2144484" y="3691407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>
            <a:spLocks noGrp="1"/>
          </p:cNvSpPr>
          <p:nvPr>
            <p:ph type="subTitle" idx="1"/>
          </p:nvPr>
        </p:nvSpPr>
        <p:spPr>
          <a:xfrm flipH="1">
            <a:off x="3763010" y="3693912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4"/>
          <p:cNvSpPr txBox="1">
            <a:spLocks noGrp="1"/>
          </p:cNvSpPr>
          <p:nvPr>
            <p:ph type="subTitle" idx="2"/>
          </p:nvPr>
        </p:nvSpPr>
        <p:spPr>
          <a:xfrm flipH="1">
            <a:off x="6241160" y="3693887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4"/>
          <p:cNvSpPr txBox="1">
            <a:spLocks noGrp="1"/>
          </p:cNvSpPr>
          <p:nvPr>
            <p:ph type="subTitle" idx="3"/>
          </p:nvPr>
        </p:nvSpPr>
        <p:spPr>
          <a:xfrm flipH="1">
            <a:off x="1192535" y="3693912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4"/>
          <p:cNvSpPr txBox="1">
            <a:spLocks noGrp="1"/>
          </p:cNvSpPr>
          <p:nvPr>
            <p:ph type="title" hasCustomPrompt="1"/>
          </p:nvPr>
        </p:nvSpPr>
        <p:spPr>
          <a:xfrm>
            <a:off x="1307997" y="2972693"/>
            <a:ext cx="14826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" name="Google Shape;350;p14"/>
          <p:cNvSpPr txBox="1">
            <a:spLocks noGrp="1"/>
          </p:cNvSpPr>
          <p:nvPr>
            <p:ph type="title" idx="4" hasCustomPrompt="1"/>
          </p:nvPr>
        </p:nvSpPr>
        <p:spPr>
          <a:xfrm>
            <a:off x="3866613" y="2972693"/>
            <a:ext cx="1506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4"/>
          <p:cNvSpPr txBox="1">
            <a:spLocks noGrp="1"/>
          </p:cNvSpPr>
          <p:nvPr>
            <p:ph type="title" idx="5" hasCustomPrompt="1"/>
          </p:nvPr>
        </p:nvSpPr>
        <p:spPr>
          <a:xfrm>
            <a:off x="6335103" y="2972693"/>
            <a:ext cx="15021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52" name="Google Shape;352;p14"/>
          <p:cNvGrpSpPr/>
          <p:nvPr/>
        </p:nvGrpSpPr>
        <p:grpSpPr>
          <a:xfrm rot="127530">
            <a:off x="-473692" y="-1470851"/>
            <a:ext cx="9938302" cy="3701091"/>
            <a:chOff x="-1227699" y="-1543894"/>
            <a:chExt cx="11447055" cy="4245369"/>
          </a:xfrm>
        </p:grpSpPr>
        <p:sp>
          <p:nvSpPr>
            <p:cNvPr id="353" name="Google Shape;353;p14"/>
            <p:cNvSpPr/>
            <p:nvPr/>
          </p:nvSpPr>
          <p:spPr>
            <a:xfrm rot="-473050">
              <a:off x="-1092777" y="-790236"/>
              <a:ext cx="11177210" cy="2738052"/>
            </a:xfrm>
            <a:custGeom>
              <a:avLst/>
              <a:gdLst/>
              <a:ahLst/>
              <a:cxnLst/>
              <a:rect l="l" t="t" r="r" b="b"/>
              <a:pathLst>
                <a:path w="69375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67712" y="20136"/>
                  </a:lnTo>
                  <a:lnTo>
                    <a:pt x="69374" y="13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4"/>
          <p:cNvSpPr txBox="1">
            <a:spLocks noGrp="1"/>
          </p:cNvSpPr>
          <p:nvPr>
            <p:ph type="title" idx="6"/>
          </p:nvPr>
        </p:nvSpPr>
        <p:spPr>
          <a:xfrm>
            <a:off x="638650" y="2129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14"/>
          <p:cNvSpPr/>
          <p:nvPr/>
        </p:nvSpPr>
        <p:spPr>
          <a:xfrm rot="10429783">
            <a:off x="5688826" y="958084"/>
            <a:ext cx="2725413" cy="791928"/>
          </a:xfrm>
          <a:custGeom>
            <a:avLst/>
            <a:gdLst/>
            <a:ahLst/>
            <a:cxnLst/>
            <a:rect l="l" t="t" r="r" b="b"/>
            <a:pathLst>
              <a:path w="40101" h="15068" extrusionOk="0">
                <a:moveTo>
                  <a:pt x="16089" y="0"/>
                </a:moveTo>
                <a:lnTo>
                  <a:pt x="1" y="15067"/>
                </a:lnTo>
                <a:lnTo>
                  <a:pt x="40101" y="9910"/>
                </a:lnTo>
                <a:lnTo>
                  <a:pt x="16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"/>
          <p:cNvSpPr txBox="1">
            <a:spLocks noGrp="1"/>
          </p:cNvSpPr>
          <p:nvPr>
            <p:ph type="subTitle" idx="1"/>
          </p:nvPr>
        </p:nvSpPr>
        <p:spPr>
          <a:xfrm>
            <a:off x="738188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5"/>
          <p:cNvSpPr txBox="1">
            <a:spLocks noGrp="1"/>
          </p:cNvSpPr>
          <p:nvPr>
            <p:ph type="subTitle" idx="2"/>
          </p:nvPr>
        </p:nvSpPr>
        <p:spPr>
          <a:xfrm>
            <a:off x="6178012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5"/>
          <p:cNvSpPr txBox="1">
            <a:spLocks noGrp="1"/>
          </p:cNvSpPr>
          <p:nvPr>
            <p:ph type="subTitle" idx="3"/>
          </p:nvPr>
        </p:nvSpPr>
        <p:spPr>
          <a:xfrm>
            <a:off x="3450462" y="3986148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5"/>
          <p:cNvSpPr txBox="1">
            <a:spLocks noGrp="1"/>
          </p:cNvSpPr>
          <p:nvPr>
            <p:ph type="subTitle" idx="4"/>
          </p:nvPr>
        </p:nvSpPr>
        <p:spPr>
          <a:xfrm>
            <a:off x="3450462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5"/>
          <p:cNvSpPr txBox="1">
            <a:spLocks noGrp="1"/>
          </p:cNvSpPr>
          <p:nvPr>
            <p:ph type="subTitle" idx="5"/>
          </p:nvPr>
        </p:nvSpPr>
        <p:spPr>
          <a:xfrm>
            <a:off x="738188" y="3986149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5"/>
          <p:cNvSpPr txBox="1">
            <a:spLocks noGrp="1"/>
          </p:cNvSpPr>
          <p:nvPr>
            <p:ph type="subTitle" idx="6"/>
          </p:nvPr>
        </p:nvSpPr>
        <p:spPr>
          <a:xfrm>
            <a:off x="6178012" y="3986148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5"/>
          <p:cNvSpPr txBox="1">
            <a:spLocks noGrp="1"/>
          </p:cNvSpPr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title" idx="7" hasCustomPrompt="1"/>
          </p:nvPr>
        </p:nvSpPr>
        <p:spPr>
          <a:xfrm>
            <a:off x="1077188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5"/>
          <p:cNvSpPr txBox="1">
            <a:spLocks noGrp="1"/>
          </p:cNvSpPr>
          <p:nvPr>
            <p:ph type="title" idx="8" hasCustomPrompt="1"/>
          </p:nvPr>
        </p:nvSpPr>
        <p:spPr>
          <a:xfrm>
            <a:off x="1077188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5"/>
          <p:cNvSpPr txBox="1">
            <a:spLocks noGrp="1"/>
          </p:cNvSpPr>
          <p:nvPr>
            <p:ph type="title" idx="9" hasCustomPrompt="1"/>
          </p:nvPr>
        </p:nvSpPr>
        <p:spPr>
          <a:xfrm>
            <a:off x="3789462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5"/>
          <p:cNvSpPr txBox="1">
            <a:spLocks noGrp="1"/>
          </p:cNvSpPr>
          <p:nvPr>
            <p:ph type="title" idx="13" hasCustomPrompt="1"/>
          </p:nvPr>
        </p:nvSpPr>
        <p:spPr>
          <a:xfrm>
            <a:off x="3789462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15"/>
          <p:cNvSpPr txBox="1">
            <a:spLocks noGrp="1"/>
          </p:cNvSpPr>
          <p:nvPr>
            <p:ph type="title" idx="14" hasCustomPrompt="1"/>
          </p:nvPr>
        </p:nvSpPr>
        <p:spPr>
          <a:xfrm>
            <a:off x="6517012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15"/>
          <p:cNvSpPr txBox="1">
            <a:spLocks noGrp="1"/>
          </p:cNvSpPr>
          <p:nvPr>
            <p:ph type="title" idx="15" hasCustomPrompt="1"/>
          </p:nvPr>
        </p:nvSpPr>
        <p:spPr>
          <a:xfrm>
            <a:off x="6517012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72" name="Google Shape;372;p15"/>
          <p:cNvGrpSpPr/>
          <p:nvPr/>
        </p:nvGrpSpPr>
        <p:grpSpPr>
          <a:xfrm>
            <a:off x="172949" y="-537527"/>
            <a:ext cx="1705807" cy="1773960"/>
            <a:chOff x="172949" y="-537527"/>
            <a:chExt cx="1705807" cy="1773960"/>
          </a:xfrm>
        </p:grpSpPr>
        <p:sp>
          <p:nvSpPr>
            <p:cNvPr id="373" name="Google Shape;373;p15"/>
            <p:cNvSpPr/>
            <p:nvPr/>
          </p:nvSpPr>
          <p:spPr>
            <a:xfrm rot="1681108" flipH="1">
              <a:off x="368919" y="128847"/>
              <a:ext cx="1195191" cy="878340"/>
            </a:xfrm>
            <a:custGeom>
              <a:avLst/>
              <a:gdLst/>
              <a:ahLst/>
              <a:cxnLst/>
              <a:rect l="l" t="t" r="r" b="b"/>
              <a:pathLst>
                <a:path w="10885" h="7999" extrusionOk="0">
                  <a:moveTo>
                    <a:pt x="1" y="0"/>
                  </a:moveTo>
                  <a:lnTo>
                    <a:pt x="5607" y="7998"/>
                  </a:lnTo>
                  <a:lnTo>
                    <a:pt x="10884" y="54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 rot="1681108" flipH="1">
              <a:off x="319773" y="-263125"/>
              <a:ext cx="1412159" cy="977385"/>
            </a:xfrm>
            <a:custGeom>
              <a:avLst/>
              <a:gdLst/>
              <a:ahLst/>
              <a:cxnLst/>
              <a:rect l="l" t="t" r="r" b="b"/>
              <a:pathLst>
                <a:path w="12861" h="8901" extrusionOk="0">
                  <a:moveTo>
                    <a:pt x="1" y="3458"/>
                  </a:moveTo>
                  <a:lnTo>
                    <a:pt x="12860" y="1"/>
                  </a:lnTo>
                  <a:lnTo>
                    <a:pt x="10884" y="89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15"/>
          <p:cNvGrpSpPr/>
          <p:nvPr/>
        </p:nvGrpSpPr>
        <p:grpSpPr>
          <a:xfrm>
            <a:off x="5663849" y="4216804"/>
            <a:ext cx="1898886" cy="1853388"/>
            <a:chOff x="5663849" y="4216804"/>
            <a:chExt cx="1898886" cy="1853388"/>
          </a:xfrm>
        </p:grpSpPr>
        <p:sp>
          <p:nvSpPr>
            <p:cNvPr id="376" name="Google Shape;376;p15"/>
            <p:cNvSpPr/>
            <p:nvPr/>
          </p:nvSpPr>
          <p:spPr>
            <a:xfrm rot="3754443">
              <a:off x="6149002" y="4545572"/>
              <a:ext cx="1338310" cy="983239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 rot="3754443">
              <a:off x="5730416" y="4772760"/>
              <a:ext cx="1338310" cy="963282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5"/>
          <p:cNvGrpSpPr/>
          <p:nvPr/>
        </p:nvGrpSpPr>
        <p:grpSpPr>
          <a:xfrm rot="876686">
            <a:off x="7894765" y="-482893"/>
            <a:ext cx="2229958" cy="2414730"/>
            <a:chOff x="8060764" y="-625152"/>
            <a:chExt cx="1984950" cy="2149421"/>
          </a:xfrm>
        </p:grpSpPr>
        <p:sp>
          <p:nvSpPr>
            <p:cNvPr id="379" name="Google Shape;379;p15"/>
            <p:cNvSpPr/>
            <p:nvPr/>
          </p:nvSpPr>
          <p:spPr>
            <a:xfrm rot="7900665" flipH="1">
              <a:off x="7975906" y="-11169"/>
              <a:ext cx="1930694" cy="638887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 rot="7900665" flipH="1">
              <a:off x="8201184" y="66070"/>
              <a:ext cx="1790205" cy="948562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5"/>
          <p:cNvGrpSpPr/>
          <p:nvPr/>
        </p:nvGrpSpPr>
        <p:grpSpPr>
          <a:xfrm>
            <a:off x="-569804" y="4738123"/>
            <a:ext cx="1489152" cy="1433271"/>
            <a:chOff x="-569804" y="4738123"/>
            <a:chExt cx="1489152" cy="1433271"/>
          </a:xfrm>
        </p:grpSpPr>
        <p:sp>
          <p:nvSpPr>
            <p:cNvPr id="382" name="Google Shape;382;p15"/>
            <p:cNvSpPr/>
            <p:nvPr/>
          </p:nvSpPr>
          <p:spPr>
            <a:xfrm rot="5400000">
              <a:off x="-757861" y="4926180"/>
              <a:ext cx="1433271" cy="1057157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 rot="5400000">
              <a:off x="-315200" y="4936846"/>
              <a:ext cx="1433271" cy="1035825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16"/>
          <p:cNvGrpSpPr/>
          <p:nvPr/>
        </p:nvGrpSpPr>
        <p:grpSpPr>
          <a:xfrm>
            <a:off x="-303612" y="-135163"/>
            <a:ext cx="965663" cy="954423"/>
            <a:chOff x="-254353" y="1387549"/>
            <a:chExt cx="965663" cy="954423"/>
          </a:xfrm>
        </p:grpSpPr>
        <p:sp>
          <p:nvSpPr>
            <p:cNvPr id="386" name="Google Shape;386;p16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6"/>
          <p:cNvGrpSpPr/>
          <p:nvPr/>
        </p:nvGrpSpPr>
        <p:grpSpPr>
          <a:xfrm rot="-796031">
            <a:off x="8204001" y="-1214522"/>
            <a:ext cx="958862" cy="1850737"/>
            <a:chOff x="8474260" y="-525788"/>
            <a:chExt cx="544816" cy="1051572"/>
          </a:xfrm>
        </p:grpSpPr>
        <p:sp>
          <p:nvSpPr>
            <p:cNvPr id="389" name="Google Shape;389;p16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16"/>
          <p:cNvSpPr txBox="1">
            <a:spLocks noGrp="1"/>
          </p:cNvSpPr>
          <p:nvPr>
            <p:ph type="ctrTitle"/>
          </p:nvPr>
        </p:nvSpPr>
        <p:spPr>
          <a:xfrm flipH="1">
            <a:off x="1430400" y="986925"/>
            <a:ext cx="2390700" cy="66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2" name="Google Shape;392;p16"/>
          <p:cNvSpPr txBox="1">
            <a:spLocks noGrp="1"/>
          </p:cNvSpPr>
          <p:nvPr>
            <p:ph type="subTitle" idx="1"/>
          </p:nvPr>
        </p:nvSpPr>
        <p:spPr>
          <a:xfrm flipH="1">
            <a:off x="1165650" y="42022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3" name="Google Shape;393;p16"/>
          <p:cNvSpPr txBox="1">
            <a:spLocks noGrp="1"/>
          </p:cNvSpPr>
          <p:nvPr>
            <p:ph type="ctrTitle" idx="2"/>
          </p:nvPr>
        </p:nvSpPr>
        <p:spPr>
          <a:xfrm flipH="1">
            <a:off x="5322900" y="986925"/>
            <a:ext cx="23907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4" name="Google Shape;394;p16"/>
          <p:cNvSpPr txBox="1">
            <a:spLocks noGrp="1"/>
          </p:cNvSpPr>
          <p:nvPr>
            <p:ph type="subTitle" idx="3"/>
          </p:nvPr>
        </p:nvSpPr>
        <p:spPr>
          <a:xfrm flipH="1">
            <a:off x="5058150" y="42022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"/>
          <p:cNvSpPr txBox="1">
            <a:spLocks noGrp="1"/>
          </p:cNvSpPr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7" name="Google Shape;397;p17"/>
          <p:cNvSpPr txBox="1">
            <a:spLocks noGrp="1"/>
          </p:cNvSpPr>
          <p:nvPr>
            <p:ph type="subTitle" idx="1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7"/>
          <p:cNvSpPr txBox="1">
            <a:spLocks noGrp="1"/>
          </p:cNvSpPr>
          <p:nvPr>
            <p:ph type="subTitle" idx="2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7"/>
          <p:cNvSpPr txBox="1">
            <a:spLocks noGrp="1"/>
          </p:cNvSpPr>
          <p:nvPr>
            <p:ph type="subTitle" idx="3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7"/>
          <p:cNvSpPr txBox="1">
            <a:spLocks noGrp="1"/>
          </p:cNvSpPr>
          <p:nvPr>
            <p:ph type="subTitle" idx="4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7"/>
          <p:cNvSpPr txBox="1">
            <a:spLocks noGrp="1"/>
          </p:cNvSpPr>
          <p:nvPr>
            <p:ph type="subTitle" idx="5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2" name="Google Shape;402;p17"/>
          <p:cNvSpPr txBox="1">
            <a:spLocks noGrp="1"/>
          </p:cNvSpPr>
          <p:nvPr>
            <p:ph type="subTitle" idx="6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subTitle" idx="7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4" name="Google Shape;404;p17"/>
          <p:cNvSpPr txBox="1">
            <a:spLocks noGrp="1"/>
          </p:cNvSpPr>
          <p:nvPr>
            <p:ph type="subTitle" idx="8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405" name="Google Shape;405;p17"/>
          <p:cNvGrpSpPr/>
          <p:nvPr/>
        </p:nvGrpSpPr>
        <p:grpSpPr>
          <a:xfrm flipH="1">
            <a:off x="6474584" y="-803700"/>
            <a:ext cx="2669424" cy="1697141"/>
            <a:chOff x="-408775" y="-716093"/>
            <a:chExt cx="2528343" cy="1607446"/>
          </a:xfrm>
        </p:grpSpPr>
        <p:sp>
          <p:nvSpPr>
            <p:cNvPr id="406" name="Google Shape;406;p17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17"/>
          <p:cNvGrpSpPr/>
          <p:nvPr/>
        </p:nvGrpSpPr>
        <p:grpSpPr>
          <a:xfrm rot="-8654756" flipH="1">
            <a:off x="-822893" y="4428440"/>
            <a:ext cx="2252499" cy="1697109"/>
            <a:chOff x="-13924" y="-716093"/>
            <a:chExt cx="2133492" cy="1607446"/>
          </a:xfrm>
        </p:grpSpPr>
        <p:sp>
          <p:nvSpPr>
            <p:cNvPr id="410" name="Google Shape;410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">
    <p:bg>
      <p:bgPr>
        <a:solidFill>
          <a:schemeClr val="accen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"/>
          <p:cNvSpPr txBox="1">
            <a:spLocks noGrp="1"/>
          </p:cNvSpPr>
          <p:nvPr>
            <p:ph type="title"/>
          </p:nvPr>
        </p:nvSpPr>
        <p:spPr>
          <a:xfrm>
            <a:off x="1581900" y="2973376"/>
            <a:ext cx="5980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1580250" y="1653351"/>
            <a:ext cx="59835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1763700">
            <a:off x="729718" y="531156"/>
            <a:ext cx="732671" cy="994498"/>
            <a:chOff x="1113584" y="120875"/>
            <a:chExt cx="993686" cy="1348790"/>
          </a:xfrm>
        </p:grpSpPr>
        <p:sp>
          <p:nvSpPr>
            <p:cNvPr id="416" name="Google Shape;416;p1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18"/>
          <p:cNvGrpSpPr/>
          <p:nvPr/>
        </p:nvGrpSpPr>
        <p:grpSpPr>
          <a:xfrm rot="9036300">
            <a:off x="7682016" y="3608532"/>
            <a:ext cx="732671" cy="994498"/>
            <a:chOff x="1113584" y="120875"/>
            <a:chExt cx="993686" cy="1348790"/>
          </a:xfrm>
        </p:grpSpPr>
        <p:sp>
          <p:nvSpPr>
            <p:cNvPr id="419" name="Google Shape;419;p1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8">
    <p:bg>
      <p:bgPr>
        <a:solidFill>
          <a:schemeClr val="accen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"/>
          <p:cNvSpPr txBox="1">
            <a:spLocks noGrp="1"/>
          </p:cNvSpPr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p19"/>
          <p:cNvSpPr txBox="1">
            <a:spLocks noGrp="1"/>
          </p:cNvSpPr>
          <p:nvPr>
            <p:ph type="subTitle" idx="1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>
            <a:off x="-546380" y="-1044707"/>
            <a:ext cx="10889497" cy="7393015"/>
            <a:chOff x="-546380" y="-1044707"/>
            <a:chExt cx="10889497" cy="7393015"/>
          </a:xfrm>
        </p:grpSpPr>
        <p:sp>
          <p:nvSpPr>
            <p:cNvPr id="426" name="Google Shape;426;p19"/>
            <p:cNvSpPr/>
            <p:nvPr/>
          </p:nvSpPr>
          <p:spPr>
            <a:xfrm rot="-5400000" flipH="1">
              <a:off x="1108456" y="-613589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 rot="-5715920" flipH="1">
              <a:off x="635749" y="596635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 rot="-5715920" flipH="1">
              <a:off x="-496211" y="876219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 rot="-9420525" flipH="1">
              <a:off x="2592716" y="-222695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 rot="-5715920" flipH="1">
              <a:off x="866513" y="-932928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 rot="-5715920" flipH="1">
              <a:off x="91581" y="-24739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 rot="-5715920" flipH="1">
              <a:off x="11554" y="-612848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 rot="-5715920" flipH="1">
              <a:off x="-345216" y="-221687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 rot="-5715920" flipH="1">
              <a:off x="-1381307" y="59299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 rot="-5715920" flipH="1">
              <a:off x="-960371" y="523730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 rot="-8451730" flipH="1">
              <a:off x="8826161" y="2808408"/>
              <a:ext cx="537162" cy="88172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" name="Google Shape;453;p19"/>
            <p:cNvGrpSpPr/>
            <p:nvPr/>
          </p:nvGrpSpPr>
          <p:grpSpPr>
            <a:xfrm>
              <a:off x="6371677" y="2549551"/>
              <a:ext cx="3971440" cy="3798758"/>
              <a:chOff x="5896822" y="2480851"/>
              <a:chExt cx="4282338" cy="4096137"/>
            </a:xfrm>
          </p:grpSpPr>
          <p:sp>
            <p:nvSpPr>
              <p:cNvPr id="454" name="Google Shape;454;p19"/>
              <p:cNvSpPr/>
              <p:nvPr/>
            </p:nvSpPr>
            <p:spPr>
              <a:xfrm rot="-4055609" flipH="1">
                <a:off x="7767601" y="3156231"/>
                <a:ext cx="2476557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22791" h="13961" extrusionOk="0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 rot="-4055609" flipH="1">
                <a:off x="6138556" y="4578334"/>
                <a:ext cx="1390897" cy="1453953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13380" extrusionOk="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 rot="-4055609" flipH="1">
                <a:off x="6978469" y="4299432"/>
                <a:ext cx="961458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2930" extrusionOk="0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 rot="-4055609" flipH="1">
                <a:off x="8232041" y="3850037"/>
                <a:ext cx="975584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3961" extrusionOk="0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 rot="-4055609" flipH="1">
                <a:off x="7168993" y="3602100"/>
                <a:ext cx="1155423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2930" extrusionOk="0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 rot="-4055609" flipH="1">
                <a:off x="7783798" y="5165288"/>
                <a:ext cx="1452944" cy="107166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862" extrusionOk="0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 rot="-4055609" flipH="1">
                <a:off x="7368946" y="5005059"/>
                <a:ext cx="1452944" cy="1050041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63" extrusionOk="0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19"/>
            <p:cNvSpPr/>
            <p:nvPr/>
          </p:nvSpPr>
          <p:spPr>
            <a:xfrm rot="7173607" flipH="1">
              <a:off x="6984487" y="-472596"/>
              <a:ext cx="537132" cy="88170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"/>
          <p:cNvSpPr/>
          <p:nvPr/>
        </p:nvSpPr>
        <p:spPr>
          <a:xfrm rot="10800000" flipH="1">
            <a:off x="6875" y="709500"/>
            <a:ext cx="9144000" cy="37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0"/>
          <p:cNvSpPr txBox="1">
            <a:spLocks noGrp="1"/>
          </p:cNvSpPr>
          <p:nvPr>
            <p:ph type="subTitle" idx="1"/>
          </p:nvPr>
        </p:nvSpPr>
        <p:spPr>
          <a:xfrm>
            <a:off x="6611425" y="2816425"/>
            <a:ext cx="18519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ctrTitle"/>
          </p:nvPr>
        </p:nvSpPr>
        <p:spPr>
          <a:xfrm flipH="1">
            <a:off x="591953" y="436165"/>
            <a:ext cx="47997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grpSp>
        <p:nvGrpSpPr>
          <p:cNvPr id="466" name="Google Shape;466;p20"/>
          <p:cNvGrpSpPr/>
          <p:nvPr/>
        </p:nvGrpSpPr>
        <p:grpSpPr>
          <a:xfrm rot="-2700000">
            <a:off x="7517110" y="-349693"/>
            <a:ext cx="2066630" cy="1828632"/>
            <a:chOff x="7399375" y="1728350"/>
            <a:chExt cx="2066650" cy="1828650"/>
          </a:xfrm>
        </p:grpSpPr>
        <p:sp>
          <p:nvSpPr>
            <p:cNvPr id="467" name="Google Shape;467;p20"/>
            <p:cNvSpPr/>
            <p:nvPr/>
          </p:nvSpPr>
          <p:spPr>
            <a:xfrm>
              <a:off x="7399375" y="17283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7399375" y="2529525"/>
              <a:ext cx="1791950" cy="943950"/>
            </a:xfrm>
            <a:custGeom>
              <a:avLst/>
              <a:gdLst/>
              <a:ahLst/>
              <a:cxnLst/>
              <a:rect l="l" t="t" r="r" b="b"/>
              <a:pathLst>
                <a:path w="71678" h="37758" extrusionOk="0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7399375" y="1728350"/>
              <a:ext cx="1246400" cy="1200375"/>
            </a:xfrm>
            <a:custGeom>
              <a:avLst/>
              <a:gdLst/>
              <a:ahLst/>
              <a:cxnLst/>
              <a:rect l="l" t="t" r="r" b="b"/>
              <a:pathLst>
                <a:path w="49856" h="48015" extrusionOk="0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8022575" y="2972300"/>
              <a:ext cx="1443450" cy="584700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 rot="3946508">
            <a:off x="-1155097" y="3372167"/>
            <a:ext cx="2488158" cy="2495704"/>
            <a:chOff x="-668366" y="3990459"/>
            <a:chExt cx="2488273" cy="2752041"/>
          </a:xfrm>
        </p:grpSpPr>
        <p:sp>
          <p:nvSpPr>
            <p:cNvPr id="472" name="Google Shape;472;p20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1850100" y="2890200"/>
            <a:ext cx="5443800" cy="9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2641650" y="3679400"/>
            <a:ext cx="38607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3"/>
          <p:cNvGrpSpPr/>
          <p:nvPr/>
        </p:nvGrpSpPr>
        <p:grpSpPr>
          <a:xfrm>
            <a:off x="-1569186" y="-1247042"/>
            <a:ext cx="11892667" cy="7936339"/>
            <a:chOff x="-1569186" y="-1247042"/>
            <a:chExt cx="11892667" cy="7936339"/>
          </a:xfrm>
        </p:grpSpPr>
        <p:sp>
          <p:nvSpPr>
            <p:cNvPr id="67" name="Google Shape;67;p3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-7196168" flipH="1">
              <a:off x="8560394" y="2433448"/>
              <a:ext cx="603687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-3880959" flipH="1">
              <a:off x="3031298" y="4711969"/>
              <a:ext cx="603692" cy="990902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7110552" flipH="1">
              <a:off x="-36148" y="2433459"/>
              <a:ext cx="603668" cy="99091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6751560" flipH="1">
              <a:off x="6699962" y="4613442"/>
              <a:ext cx="603670" cy="99091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1"/>
          <p:cNvGrpSpPr/>
          <p:nvPr/>
        </p:nvGrpSpPr>
        <p:grpSpPr>
          <a:xfrm>
            <a:off x="-304799" y="-641903"/>
            <a:ext cx="10178752" cy="6380011"/>
            <a:chOff x="-304799" y="-641903"/>
            <a:chExt cx="10178752" cy="6380011"/>
          </a:xfrm>
        </p:grpSpPr>
        <p:sp>
          <p:nvSpPr>
            <p:cNvPr id="477" name="Google Shape;477;p21"/>
            <p:cNvSpPr/>
            <p:nvPr/>
          </p:nvSpPr>
          <p:spPr>
            <a:xfrm rot="4458719">
              <a:off x="829221" y="4678062"/>
              <a:ext cx="395357" cy="768715"/>
            </a:xfrm>
            <a:custGeom>
              <a:avLst/>
              <a:gdLst/>
              <a:ahLst/>
              <a:cxnLst/>
              <a:rect l="l" t="t" r="r" b="b"/>
              <a:pathLst>
                <a:path w="3753" h="7297" extrusionOk="0">
                  <a:moveTo>
                    <a:pt x="0" y="5624"/>
                  </a:moveTo>
                  <a:lnTo>
                    <a:pt x="3752" y="729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 rot="4458719">
              <a:off x="1013463" y="4443302"/>
              <a:ext cx="785236" cy="1443355"/>
            </a:xfrm>
            <a:custGeom>
              <a:avLst/>
              <a:gdLst/>
              <a:ahLst/>
              <a:cxnLst/>
              <a:rect l="l" t="t" r="r" b="b"/>
              <a:pathLst>
                <a:path w="7454" h="13701" extrusionOk="0">
                  <a:moveTo>
                    <a:pt x="3692" y="13701"/>
                  </a:moveTo>
                  <a:lnTo>
                    <a:pt x="7453" y="1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 rot="-5244609">
              <a:off x="8969498" y="4566292"/>
              <a:ext cx="240373" cy="592123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 rot="-5244609">
              <a:off x="8507532" y="4082963"/>
              <a:ext cx="1032017" cy="76034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 rot="-2341837">
              <a:off x="8671245" y="429326"/>
              <a:ext cx="704592" cy="1831702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 rot="-2341837">
              <a:off x="8597446" y="402743"/>
              <a:ext cx="687683" cy="118250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 rot="4458719">
              <a:off x="243152" y="4826381"/>
              <a:ext cx="731300" cy="357968"/>
            </a:xfrm>
            <a:custGeom>
              <a:avLst/>
              <a:gdLst/>
              <a:ahLst/>
              <a:cxnLst/>
              <a:rect l="l" t="t" r="r" b="b"/>
              <a:pathLst>
                <a:path w="6942" h="3398" extrusionOk="0">
                  <a:moveTo>
                    <a:pt x="3189" y="0"/>
                  </a:moveTo>
                  <a:lnTo>
                    <a:pt x="6941" y="1673"/>
                  </a:lnTo>
                  <a:lnTo>
                    <a:pt x="0" y="3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 rot="4458719">
              <a:off x="-162844" y="4694842"/>
              <a:ext cx="731300" cy="849094"/>
            </a:xfrm>
            <a:custGeom>
              <a:avLst/>
              <a:gdLst/>
              <a:ahLst/>
              <a:cxnLst/>
              <a:rect l="l" t="t" r="r" b="b"/>
              <a:pathLst>
                <a:path w="6942" h="8060" extrusionOk="0">
                  <a:moveTo>
                    <a:pt x="4584" y="8059"/>
                  </a:moveTo>
                  <a:lnTo>
                    <a:pt x="6941" y="1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 rot="-10187880">
              <a:off x="1139895" y="-870956"/>
              <a:ext cx="1218081" cy="1604355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 rot="-10187880">
              <a:off x="655336" y="-469900"/>
              <a:ext cx="1188849" cy="103573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1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22"/>
          <p:cNvGrpSpPr/>
          <p:nvPr/>
        </p:nvGrpSpPr>
        <p:grpSpPr>
          <a:xfrm>
            <a:off x="-372161" y="-1042311"/>
            <a:ext cx="10313886" cy="6521084"/>
            <a:chOff x="-308960" y="-1002328"/>
            <a:chExt cx="10250334" cy="6480902"/>
          </a:xfrm>
        </p:grpSpPr>
        <p:sp>
          <p:nvSpPr>
            <p:cNvPr id="490" name="Google Shape;490;p22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2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"/>
          <p:cNvSpPr txBox="1">
            <a:spLocks noGrp="1"/>
          </p:cNvSpPr>
          <p:nvPr>
            <p:ph type="ctrTitle"/>
          </p:nvPr>
        </p:nvSpPr>
        <p:spPr>
          <a:xfrm>
            <a:off x="2083650" y="1236925"/>
            <a:ext cx="4976700" cy="8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2" name="Google Shape;502;p23"/>
          <p:cNvSpPr txBox="1">
            <a:spLocks noGrp="1"/>
          </p:cNvSpPr>
          <p:nvPr>
            <p:ph type="subTitle" idx="1"/>
          </p:nvPr>
        </p:nvSpPr>
        <p:spPr>
          <a:xfrm>
            <a:off x="2917350" y="1920450"/>
            <a:ext cx="33093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3"/>
          <p:cNvSpPr txBox="1"/>
          <p:nvPr/>
        </p:nvSpPr>
        <p:spPr>
          <a:xfrm>
            <a:off x="2534100" y="3730500"/>
            <a:ext cx="4075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04" name="Google Shape;504;p23"/>
          <p:cNvGrpSpPr/>
          <p:nvPr/>
        </p:nvGrpSpPr>
        <p:grpSpPr>
          <a:xfrm>
            <a:off x="7151157" y="3272820"/>
            <a:ext cx="2542452" cy="2060461"/>
            <a:chOff x="953948" y="4296750"/>
            <a:chExt cx="2542452" cy="2060461"/>
          </a:xfrm>
        </p:grpSpPr>
        <p:sp>
          <p:nvSpPr>
            <p:cNvPr id="505" name="Google Shape;505;p23"/>
            <p:cNvSpPr/>
            <p:nvPr/>
          </p:nvSpPr>
          <p:spPr>
            <a:xfrm rot="10800000" flipH="1">
              <a:off x="2528417" y="4296750"/>
              <a:ext cx="967982" cy="1063446"/>
            </a:xfrm>
            <a:custGeom>
              <a:avLst/>
              <a:gdLst/>
              <a:ahLst/>
              <a:cxnLst/>
              <a:rect l="l" t="t" r="r" b="b"/>
              <a:pathLst>
                <a:path w="10373" h="11396" extrusionOk="0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10800000" flipH="1">
              <a:off x="1393851" y="5873546"/>
              <a:ext cx="1021453" cy="483665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10800000" flipH="1">
              <a:off x="2284949" y="4296755"/>
              <a:ext cx="1211448" cy="1576879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10800000" flipH="1">
              <a:off x="2284949" y="5360110"/>
              <a:ext cx="1211448" cy="638852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10800000" flipH="1">
              <a:off x="1393851" y="5491131"/>
              <a:ext cx="891182" cy="866080"/>
            </a:xfrm>
            <a:custGeom>
              <a:avLst/>
              <a:gdLst/>
              <a:ahLst/>
              <a:cxnLst/>
              <a:rect l="l" t="t" r="r" b="b"/>
              <a:pathLst>
                <a:path w="9550" h="9281" extrusionOk="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10800000" flipH="1">
              <a:off x="1862870" y="4296755"/>
              <a:ext cx="665634" cy="1576879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10800000" flipH="1">
              <a:off x="1803892" y="4296751"/>
              <a:ext cx="724610" cy="1194464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 rot="10800000" flipH="1">
              <a:off x="953948" y="5132885"/>
              <a:ext cx="909006" cy="1224326"/>
            </a:xfrm>
            <a:custGeom>
              <a:avLst/>
              <a:gdLst/>
              <a:ahLst/>
              <a:cxnLst/>
              <a:rect l="l" t="t" r="r" b="b"/>
              <a:pathLst>
                <a:path w="9741" h="13120" extrusionOk="0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 rot="10800000" flipH="1">
              <a:off x="953948" y="5060928"/>
              <a:ext cx="909006" cy="430287"/>
            </a:xfrm>
            <a:custGeom>
              <a:avLst/>
              <a:gdLst/>
              <a:ahLst/>
              <a:cxnLst/>
              <a:rect l="l" t="t" r="r" b="b"/>
              <a:pathLst>
                <a:path w="9741" h="4611" extrusionOk="0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 rot="10800000" flipH="1">
              <a:off x="1376120" y="4582956"/>
              <a:ext cx="486837" cy="908259"/>
            </a:xfrm>
            <a:custGeom>
              <a:avLst/>
              <a:gdLst/>
              <a:ahLst/>
              <a:cxnLst/>
              <a:rect l="l" t="t" r="r" b="b"/>
              <a:pathLst>
                <a:path w="5217" h="9733" extrusionOk="0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 rot="10800000" flipH="1">
              <a:off x="2284949" y="5873546"/>
              <a:ext cx="403598" cy="471533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 rot="10800000" flipH="1">
              <a:off x="2284949" y="5873546"/>
              <a:ext cx="1003630" cy="471533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23"/>
          <p:cNvGrpSpPr/>
          <p:nvPr/>
        </p:nvGrpSpPr>
        <p:grpSpPr>
          <a:xfrm rot="5400000">
            <a:off x="3205238" y="-5381005"/>
            <a:ext cx="2854105" cy="9764323"/>
            <a:chOff x="11874899" y="-477626"/>
            <a:chExt cx="2402648" cy="7928805"/>
          </a:xfrm>
        </p:grpSpPr>
        <p:sp>
          <p:nvSpPr>
            <p:cNvPr id="518" name="Google Shape;518;p23"/>
            <p:cNvSpPr/>
            <p:nvPr/>
          </p:nvSpPr>
          <p:spPr>
            <a:xfrm rot="6242215" flipH="1">
              <a:off x="11419669" y="2416572"/>
              <a:ext cx="2794137" cy="1243092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3"/>
          <p:cNvGrpSpPr/>
          <p:nvPr/>
        </p:nvGrpSpPr>
        <p:grpSpPr>
          <a:xfrm rot="10800000">
            <a:off x="-1715196" y="3775829"/>
            <a:ext cx="3921288" cy="1650977"/>
            <a:chOff x="5181079" y="-170299"/>
            <a:chExt cx="2299066" cy="967975"/>
          </a:xfrm>
        </p:grpSpPr>
        <p:sp>
          <p:nvSpPr>
            <p:cNvPr id="540" name="Google Shape;540;p23"/>
            <p:cNvSpPr/>
            <p:nvPr/>
          </p:nvSpPr>
          <p:spPr>
            <a:xfrm rot="10800000" flipH="1">
              <a:off x="5401030" y="-140973"/>
              <a:ext cx="1057754" cy="938649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 rot="10800000" flipH="1">
              <a:off x="5709913" y="-170299"/>
              <a:ext cx="1770233" cy="967975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 rot="10800000" flipH="1">
              <a:off x="5181079" y="-9909"/>
              <a:ext cx="528924" cy="807585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bg>
      <p:bgPr>
        <a:solidFill>
          <a:schemeClr val="accen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bg>
      <p:bgPr>
        <a:solidFill>
          <a:schemeClr val="accen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/>
          <p:nvPr/>
        </p:nvSpPr>
        <p:spPr>
          <a:xfrm rot="505854">
            <a:off x="3849635" y="2310908"/>
            <a:ext cx="4830102" cy="3332376"/>
          </a:xfrm>
          <a:custGeom>
            <a:avLst/>
            <a:gdLst/>
            <a:ahLst/>
            <a:cxnLst/>
            <a:rect l="l" t="t" r="r" b="b"/>
            <a:pathLst>
              <a:path w="22791" h="13961" extrusionOk="0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6"/>
          <p:cNvSpPr/>
          <p:nvPr/>
        </p:nvSpPr>
        <p:spPr>
          <a:xfrm rot="505854">
            <a:off x="3877814" y="2036227"/>
            <a:ext cx="2927604" cy="3361258"/>
          </a:xfrm>
          <a:custGeom>
            <a:avLst/>
            <a:gdLst/>
            <a:ahLst/>
            <a:cxnLst/>
            <a:rect l="l" t="t" r="r" b="b"/>
            <a:pathLst>
              <a:path w="13814" h="14082" extrusionOk="0">
                <a:moveTo>
                  <a:pt x="1" y="14082"/>
                </a:moveTo>
                <a:lnTo>
                  <a:pt x="13813" y="572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6"/>
          <p:cNvSpPr/>
          <p:nvPr/>
        </p:nvSpPr>
        <p:spPr>
          <a:xfrm rot="505854">
            <a:off x="4299922" y="830436"/>
            <a:ext cx="2832024" cy="1373671"/>
          </a:xfrm>
          <a:custGeom>
            <a:avLst/>
            <a:gdLst/>
            <a:ahLst/>
            <a:cxnLst/>
            <a:rect l="l" t="t" r="r" b="b"/>
            <a:pathLst>
              <a:path w="13363" h="5755" extrusionOk="0">
                <a:moveTo>
                  <a:pt x="0" y="5182"/>
                </a:moveTo>
                <a:lnTo>
                  <a:pt x="13362" y="5754"/>
                </a:lnTo>
                <a:lnTo>
                  <a:pt x="1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6"/>
          <p:cNvSpPr/>
          <p:nvPr/>
        </p:nvSpPr>
        <p:spPr>
          <a:xfrm rot="505854">
            <a:off x="8730730" y="683378"/>
            <a:ext cx="1875159" cy="3086285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6"/>
          <p:cNvSpPr/>
          <p:nvPr/>
        </p:nvSpPr>
        <p:spPr>
          <a:xfrm rot="505854">
            <a:off x="6761216" y="2525518"/>
            <a:ext cx="1902710" cy="3332376"/>
          </a:xfrm>
          <a:custGeom>
            <a:avLst/>
            <a:gdLst/>
            <a:ahLst/>
            <a:cxnLst/>
            <a:rect l="l" t="t" r="r" b="b"/>
            <a:pathLst>
              <a:path w="8978" h="13961" extrusionOk="0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6"/>
          <p:cNvSpPr/>
          <p:nvPr/>
        </p:nvSpPr>
        <p:spPr>
          <a:xfrm rot="505854">
            <a:off x="7086362" y="467684"/>
            <a:ext cx="2253454" cy="3086285"/>
          </a:xfrm>
          <a:custGeom>
            <a:avLst/>
            <a:gdLst/>
            <a:ahLst/>
            <a:cxnLst/>
            <a:rect l="l" t="t" r="r" b="b"/>
            <a:pathLst>
              <a:path w="10633" h="12930" extrusionOk="0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 rot="505854">
            <a:off x="4644171" y="-550803"/>
            <a:ext cx="2589576" cy="2780282"/>
          </a:xfrm>
          <a:custGeom>
            <a:avLst/>
            <a:gdLst/>
            <a:ahLst/>
            <a:cxnLst/>
            <a:rect l="l" t="t" r="r" b="b"/>
            <a:pathLst>
              <a:path w="12219" h="11648" extrusionOk="0">
                <a:moveTo>
                  <a:pt x="0" y="5893"/>
                </a:moveTo>
                <a:lnTo>
                  <a:pt x="12218" y="11647"/>
                </a:lnTo>
                <a:lnTo>
                  <a:pt x="108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 rot="505854">
            <a:off x="6913328" y="-217466"/>
            <a:ext cx="2549097" cy="2780282"/>
          </a:xfrm>
          <a:custGeom>
            <a:avLst/>
            <a:gdLst/>
            <a:ahLst/>
            <a:cxnLst/>
            <a:rect l="l" t="t" r="r" b="b"/>
            <a:pathLst>
              <a:path w="12028" h="11648" extrusionOk="0">
                <a:moveTo>
                  <a:pt x="0" y="1"/>
                </a:moveTo>
                <a:lnTo>
                  <a:pt x="1395" y="11647"/>
                </a:lnTo>
                <a:lnTo>
                  <a:pt x="12028" y="28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 rot="505854">
            <a:off x="8326788" y="3810308"/>
            <a:ext cx="2833719" cy="2353978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05854">
            <a:off x="8471298" y="2859030"/>
            <a:ext cx="2833719" cy="2306479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 rot="505854">
            <a:off x="2846565" y="1751491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4966" y="14082"/>
                </a:moveTo>
                <a:lnTo>
                  <a:pt x="5416" y="0"/>
                </a:lnTo>
                <a:lnTo>
                  <a:pt x="1" y="4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6"/>
          <p:cNvSpPr/>
          <p:nvPr/>
        </p:nvSpPr>
        <p:spPr>
          <a:xfrm rot="505854">
            <a:off x="-1042356" y="2699961"/>
            <a:ext cx="2009311" cy="2122447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6"/>
          <p:cNvSpPr/>
          <p:nvPr/>
        </p:nvSpPr>
        <p:spPr>
          <a:xfrm rot="505854">
            <a:off x="1059318" y="2726465"/>
            <a:ext cx="1794413" cy="1100608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6"/>
          <p:cNvSpPr/>
          <p:nvPr/>
        </p:nvSpPr>
        <p:spPr>
          <a:xfrm rot="505854">
            <a:off x="1833773" y="2861107"/>
            <a:ext cx="1983455" cy="2169947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6"/>
          <p:cNvSpPr/>
          <p:nvPr/>
        </p:nvSpPr>
        <p:spPr>
          <a:xfrm rot="505854">
            <a:off x="-758580" y="971910"/>
            <a:ext cx="1713668" cy="1727412"/>
          </a:xfrm>
          <a:custGeom>
            <a:avLst/>
            <a:gdLst/>
            <a:ahLst/>
            <a:cxnLst/>
            <a:rect l="l" t="t" r="r" b="b"/>
            <a:pathLst>
              <a:path w="8086" h="7237" extrusionOk="0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6"/>
          <p:cNvSpPr/>
          <p:nvPr/>
        </p:nvSpPr>
        <p:spPr>
          <a:xfrm rot="505854">
            <a:off x="-846456" y="1645059"/>
            <a:ext cx="2009311" cy="1588732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6"/>
          <p:cNvSpPr/>
          <p:nvPr/>
        </p:nvSpPr>
        <p:spPr>
          <a:xfrm rot="505854">
            <a:off x="848051" y="1902204"/>
            <a:ext cx="2090056" cy="1588732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6"/>
          <p:cNvSpPr/>
          <p:nvPr/>
        </p:nvSpPr>
        <p:spPr>
          <a:xfrm rot="505854">
            <a:off x="-317461" y="3305445"/>
            <a:ext cx="1686117" cy="1603293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6"/>
          <p:cNvSpPr/>
          <p:nvPr/>
        </p:nvSpPr>
        <p:spPr>
          <a:xfrm rot="505854">
            <a:off x="954570" y="3429930"/>
            <a:ext cx="863404" cy="1038548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6"/>
          <p:cNvSpPr/>
          <p:nvPr/>
        </p:nvSpPr>
        <p:spPr>
          <a:xfrm rot="505854">
            <a:off x="1338496" y="3924971"/>
            <a:ext cx="2400322" cy="1069578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6"/>
          <p:cNvSpPr/>
          <p:nvPr/>
        </p:nvSpPr>
        <p:spPr>
          <a:xfrm rot="505854">
            <a:off x="-1055431" y="-424525"/>
            <a:ext cx="1632923" cy="1329991"/>
          </a:xfrm>
          <a:custGeom>
            <a:avLst/>
            <a:gdLst/>
            <a:ahLst/>
            <a:cxnLst/>
            <a:rect l="l" t="t" r="r" b="b"/>
            <a:pathLst>
              <a:path w="7705" h="5572" extrusionOk="0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rgbClr val="ABD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6"/>
          <p:cNvSpPr/>
          <p:nvPr/>
        </p:nvSpPr>
        <p:spPr>
          <a:xfrm rot="505854">
            <a:off x="409031" y="-271781"/>
            <a:ext cx="716536" cy="1987825"/>
          </a:xfrm>
          <a:custGeom>
            <a:avLst/>
            <a:gdLst/>
            <a:ahLst/>
            <a:cxnLst/>
            <a:rect l="l" t="t" r="r" b="b"/>
            <a:pathLst>
              <a:path w="3381" h="8328" extrusionOk="0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6"/>
          <p:cNvSpPr/>
          <p:nvPr/>
        </p:nvSpPr>
        <p:spPr>
          <a:xfrm rot="505854">
            <a:off x="437678" y="-660479"/>
            <a:ext cx="3076379" cy="2552570"/>
          </a:xfrm>
          <a:custGeom>
            <a:avLst/>
            <a:gdLst/>
            <a:ahLst/>
            <a:cxnLst/>
            <a:rect l="l" t="t" r="r" b="b"/>
            <a:pathLst>
              <a:path w="14516" h="10694" extrusionOk="0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6"/>
          <p:cNvSpPr/>
          <p:nvPr/>
        </p:nvSpPr>
        <p:spPr>
          <a:xfrm rot="505854">
            <a:off x="1090852" y="-612334"/>
            <a:ext cx="2360055" cy="3361258"/>
          </a:xfrm>
          <a:custGeom>
            <a:avLst/>
            <a:gdLst/>
            <a:ahLst/>
            <a:cxnLst/>
            <a:rect l="l" t="t" r="r" b="b"/>
            <a:pathLst>
              <a:path w="11136" h="14082" extrusionOk="0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6"/>
          <p:cNvSpPr/>
          <p:nvPr/>
        </p:nvSpPr>
        <p:spPr>
          <a:xfrm rot="505854">
            <a:off x="3164665" y="-394774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1" y="14082"/>
                </a:moveTo>
                <a:lnTo>
                  <a:pt x="5416" y="9090"/>
                </a:lnTo>
                <a:lnTo>
                  <a:pt x="1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6"/>
          <p:cNvSpPr/>
          <p:nvPr/>
        </p:nvSpPr>
        <p:spPr>
          <a:xfrm rot="505854">
            <a:off x="3519226" y="-350770"/>
            <a:ext cx="1120475" cy="2169947"/>
          </a:xfrm>
          <a:custGeom>
            <a:avLst/>
            <a:gdLst/>
            <a:ahLst/>
            <a:cxnLst/>
            <a:rect l="l" t="t" r="r" b="b"/>
            <a:pathLst>
              <a:path w="5287" h="9091" extrusionOk="0">
                <a:moveTo>
                  <a:pt x="4142" y="9090"/>
                </a:moveTo>
                <a:lnTo>
                  <a:pt x="5286" y="39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19750" y="1312411"/>
            <a:ext cx="7704300" cy="3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000"/>
              <a:buFont typeface="Catamaran"/>
              <a:buAutoNum type="arabicPeriod"/>
              <a:def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6969642" y="3909024"/>
            <a:ext cx="2174358" cy="1241382"/>
            <a:chOff x="6969642" y="3909024"/>
            <a:chExt cx="2174358" cy="1241382"/>
          </a:xfrm>
        </p:grpSpPr>
        <p:sp>
          <p:nvSpPr>
            <p:cNvPr id="110" name="Google Shape;110;p4"/>
            <p:cNvSpPr/>
            <p:nvPr/>
          </p:nvSpPr>
          <p:spPr>
            <a:xfrm flipH="1">
              <a:off x="7480664" y="3909024"/>
              <a:ext cx="1663336" cy="124138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6969642" y="4386223"/>
              <a:ext cx="1463057" cy="764172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flipH="1">
              <a:off x="6991043" y="4386223"/>
              <a:ext cx="937278" cy="749564"/>
            </a:xfrm>
            <a:custGeom>
              <a:avLst/>
              <a:gdLst/>
              <a:ahLst/>
              <a:cxnLst/>
              <a:rect l="l" t="t" r="r" b="b"/>
              <a:pathLst>
                <a:path w="16682" h="13341" extrusionOk="0">
                  <a:moveTo>
                    <a:pt x="1" y="1"/>
                  </a:moveTo>
                  <a:lnTo>
                    <a:pt x="195" y="9181"/>
                  </a:lnTo>
                  <a:lnTo>
                    <a:pt x="16681" y="13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-408775" y="-722443"/>
            <a:ext cx="2528343" cy="1607446"/>
            <a:chOff x="-408775" y="-716093"/>
            <a:chExt cx="2528343" cy="1607446"/>
          </a:xfrm>
        </p:grpSpPr>
        <p:sp>
          <p:nvSpPr>
            <p:cNvPr id="114" name="Google Shape;114;p4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ctrTitle"/>
          </p:nvPr>
        </p:nvSpPr>
        <p:spPr>
          <a:xfrm flipH="1">
            <a:off x="533716" y="1586152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 flipH="1">
            <a:off x="533725" y="2149550"/>
            <a:ext cx="4293000" cy="26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ctrTitle" idx="2"/>
          </p:nvPr>
        </p:nvSpPr>
        <p:spPr>
          <a:xfrm flipH="1">
            <a:off x="4881310" y="1586152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3"/>
          </p:nvPr>
        </p:nvSpPr>
        <p:spPr>
          <a:xfrm flipH="1">
            <a:off x="4881350" y="2149550"/>
            <a:ext cx="4293000" cy="26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title" idx="4"/>
          </p:nvPr>
        </p:nvSpPr>
        <p:spPr>
          <a:xfrm>
            <a:off x="713225" y="43896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8353080" y="-95780"/>
            <a:ext cx="1124593" cy="1642973"/>
            <a:chOff x="8265600" y="1246475"/>
            <a:chExt cx="1124593" cy="1642973"/>
          </a:xfrm>
        </p:grpSpPr>
        <p:sp>
          <p:nvSpPr>
            <p:cNvPr id="124" name="Google Shape;124;p5"/>
            <p:cNvSpPr/>
            <p:nvPr/>
          </p:nvSpPr>
          <p:spPr>
            <a:xfrm rot="4730558">
              <a:off x="8354049" y="1426429"/>
              <a:ext cx="1051576" cy="832971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4730558">
              <a:off x="8502555" y="1904368"/>
              <a:ext cx="790613" cy="707619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rot="4730558">
              <a:off x="8211040" y="2046333"/>
              <a:ext cx="927010" cy="650810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5"/>
          <p:cNvGrpSpPr/>
          <p:nvPr/>
        </p:nvGrpSpPr>
        <p:grpSpPr>
          <a:xfrm rot="6299960">
            <a:off x="-269102" y="-1215318"/>
            <a:ext cx="1949527" cy="2119252"/>
            <a:chOff x="-243352" y="3464228"/>
            <a:chExt cx="1949585" cy="2119315"/>
          </a:xfrm>
        </p:grpSpPr>
        <p:sp>
          <p:nvSpPr>
            <p:cNvPr id="128" name="Google Shape;128;p5"/>
            <p:cNvSpPr/>
            <p:nvPr/>
          </p:nvSpPr>
          <p:spPr>
            <a:xfrm rot="-4053822">
              <a:off x="-54675" y="3961710"/>
              <a:ext cx="1803863" cy="11243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-2418608" flipH="1">
              <a:off x="-364659" y="4199951"/>
              <a:ext cx="1998108" cy="332553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6"/>
          <p:cNvSpPr/>
          <p:nvPr/>
        </p:nvSpPr>
        <p:spPr>
          <a:xfrm rot="1724632" flipH="1">
            <a:off x="8525672" y="-237377"/>
            <a:ext cx="860856" cy="1322331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-295686" flipH="1">
            <a:off x="8201964" y="-564566"/>
            <a:ext cx="860301" cy="1322325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-8504694">
            <a:off x="200317" y="-852428"/>
            <a:ext cx="1102928" cy="1279326"/>
          </a:xfrm>
          <a:custGeom>
            <a:avLst/>
            <a:gdLst/>
            <a:ahLst/>
            <a:cxnLst/>
            <a:rect l="l" t="t" r="r" b="b"/>
            <a:pathLst>
              <a:path w="11648" h="13510" extrusionOk="0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-8504694">
            <a:off x="-293273" y="55400"/>
            <a:ext cx="1102928" cy="715608"/>
          </a:xfrm>
          <a:custGeom>
            <a:avLst/>
            <a:gdLst/>
            <a:ahLst/>
            <a:cxnLst/>
            <a:rect l="l" t="t" r="r" b="b"/>
            <a:pathLst>
              <a:path w="11648" h="7557" extrusionOk="0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702436" y="1483471"/>
            <a:ext cx="2680800" cy="10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Font typeface="Source Sans Pr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 flipH="1">
            <a:off x="702000" y="2648081"/>
            <a:ext cx="2760600" cy="1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9" name="Google Shape;139;p7"/>
          <p:cNvSpPr/>
          <p:nvPr/>
        </p:nvSpPr>
        <p:spPr>
          <a:xfrm rot="-8598720" flipH="1">
            <a:off x="8280894" y="313121"/>
            <a:ext cx="2794705" cy="1153869"/>
          </a:xfrm>
          <a:custGeom>
            <a:avLst/>
            <a:gdLst/>
            <a:ahLst/>
            <a:cxnLst/>
            <a:rect l="l" t="t" r="r" b="b"/>
            <a:pathLst>
              <a:path w="53286" h="27151" extrusionOk="0">
                <a:moveTo>
                  <a:pt x="0" y="1"/>
                </a:moveTo>
                <a:lnTo>
                  <a:pt x="13186" y="27150"/>
                </a:lnTo>
                <a:lnTo>
                  <a:pt x="53286" y="2199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ctrTitle"/>
          </p:nvPr>
        </p:nvSpPr>
        <p:spPr>
          <a:xfrm flipH="1">
            <a:off x="5561075" y="3831000"/>
            <a:ext cx="2876100" cy="8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8"/>
          <p:cNvSpPr/>
          <p:nvPr/>
        </p:nvSpPr>
        <p:spPr>
          <a:xfrm rot="-10360941">
            <a:off x="-354692" y="3128649"/>
            <a:ext cx="1277051" cy="1033162"/>
          </a:xfrm>
          <a:custGeom>
            <a:avLst/>
            <a:gdLst/>
            <a:ahLst/>
            <a:cxnLst/>
            <a:rect l="l" t="t" r="r" b="b"/>
            <a:pathLst>
              <a:path w="16743" h="13381" extrusionOk="0">
                <a:moveTo>
                  <a:pt x="1" y="1413"/>
                </a:moveTo>
                <a:lnTo>
                  <a:pt x="16742" y="1"/>
                </a:lnTo>
                <a:lnTo>
                  <a:pt x="13363" y="133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rot="-3172728">
            <a:off x="8732238" y="687886"/>
            <a:ext cx="836318" cy="1277737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 rot="-8862808">
            <a:off x="-1125118" y="3628051"/>
            <a:ext cx="2493501" cy="2787591"/>
            <a:chOff x="-1227699" y="-1188327"/>
            <a:chExt cx="8879420" cy="3889802"/>
          </a:xfrm>
        </p:grpSpPr>
        <p:sp>
          <p:nvSpPr>
            <p:cNvPr id="145" name="Google Shape;145;p8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 rot="2274402">
            <a:off x="7787598" y="-343859"/>
            <a:ext cx="2006832" cy="1911164"/>
            <a:chOff x="-605937" y="-728650"/>
            <a:chExt cx="2222337" cy="2116395"/>
          </a:xfrm>
        </p:grpSpPr>
        <p:sp>
          <p:nvSpPr>
            <p:cNvPr id="148" name="Google Shape;148;p8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 rot="8808691">
            <a:off x="-247935" y="-361407"/>
            <a:ext cx="926130" cy="1414969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-2153893">
            <a:off x="8336890" y="3517307"/>
            <a:ext cx="1296651" cy="1981043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4394078" y="2670975"/>
            <a:ext cx="26784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subTitle" idx="1"/>
          </p:nvPr>
        </p:nvSpPr>
        <p:spPr>
          <a:xfrm>
            <a:off x="4307078" y="3736988"/>
            <a:ext cx="27654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title" idx="2" hasCustomPrompt="1"/>
          </p:nvPr>
        </p:nvSpPr>
        <p:spPr>
          <a:xfrm>
            <a:off x="5462978" y="1073238"/>
            <a:ext cx="1304700" cy="1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9"/>
          <p:cNvSpPr/>
          <p:nvPr/>
        </p:nvSpPr>
        <p:spPr>
          <a:xfrm rot="5400000">
            <a:off x="6469777" y="2069639"/>
            <a:ext cx="5023468" cy="389741"/>
          </a:xfrm>
          <a:custGeom>
            <a:avLst/>
            <a:gdLst/>
            <a:ahLst/>
            <a:cxnLst/>
            <a:rect l="l" t="t" r="r" b="b"/>
            <a:pathLst>
              <a:path w="38579" h="4291" extrusionOk="0">
                <a:moveTo>
                  <a:pt x="18969" y="4290"/>
                </a:moveTo>
                <a:lnTo>
                  <a:pt x="38579" y="13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6010465">
            <a:off x="8395326" y="148451"/>
            <a:ext cx="1207002" cy="429068"/>
          </a:xfrm>
          <a:custGeom>
            <a:avLst/>
            <a:gdLst/>
            <a:ahLst/>
            <a:cxnLst/>
            <a:rect l="l" t="t" r="r" b="b"/>
            <a:pathLst>
              <a:path w="11335" h="4161" extrusionOk="0">
                <a:moveTo>
                  <a:pt x="0" y="3580"/>
                </a:moveTo>
                <a:lnTo>
                  <a:pt x="11335" y="4160"/>
                </a:lnTo>
                <a:lnTo>
                  <a:pt x="3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6010465">
            <a:off x="5171701" y="-626474"/>
            <a:ext cx="1477366" cy="567553"/>
          </a:xfrm>
          <a:custGeom>
            <a:avLst/>
            <a:gdLst/>
            <a:ahLst/>
            <a:cxnLst/>
            <a:rect l="l" t="t" r="r" b="b"/>
            <a:pathLst>
              <a:path w="13874" h="5504" extrusionOk="0">
                <a:moveTo>
                  <a:pt x="13241" y="1"/>
                </a:moveTo>
                <a:lnTo>
                  <a:pt x="13874" y="5503"/>
                </a:lnTo>
                <a:lnTo>
                  <a:pt x="0" y="33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5502830">
            <a:off x="7897049" y="3546012"/>
            <a:ext cx="696046" cy="622414"/>
          </a:xfrm>
          <a:custGeom>
            <a:avLst/>
            <a:gdLst/>
            <a:ahLst/>
            <a:cxnLst/>
            <a:rect l="l" t="t" r="r" b="b"/>
            <a:pathLst>
              <a:path w="5348" h="6846" extrusionOk="0">
                <a:moveTo>
                  <a:pt x="1" y="0"/>
                </a:moveTo>
                <a:lnTo>
                  <a:pt x="2228" y="6846"/>
                </a:lnTo>
                <a:lnTo>
                  <a:pt x="5347" y="5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 rot="6010465">
            <a:off x="7932102" y="-984854"/>
            <a:ext cx="914489" cy="1161711"/>
          </a:xfrm>
          <a:custGeom>
            <a:avLst/>
            <a:gdLst/>
            <a:ahLst/>
            <a:cxnLst/>
            <a:rect l="l" t="t" r="r" b="b"/>
            <a:pathLst>
              <a:path w="8588" h="11266" extrusionOk="0">
                <a:moveTo>
                  <a:pt x="0" y="8259"/>
                </a:moveTo>
                <a:lnTo>
                  <a:pt x="4705" y="1"/>
                </a:lnTo>
                <a:lnTo>
                  <a:pt x="8587" y="11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 rot="-6840210">
            <a:off x="4910934" y="5163143"/>
            <a:ext cx="1650616" cy="682194"/>
          </a:xfrm>
          <a:custGeom>
            <a:avLst/>
            <a:gdLst/>
            <a:ahLst/>
            <a:cxnLst/>
            <a:rect l="l" t="t" r="r" b="b"/>
            <a:pathLst>
              <a:path w="13935" h="4611" extrusionOk="0">
                <a:moveTo>
                  <a:pt x="0" y="3779"/>
                </a:moveTo>
                <a:lnTo>
                  <a:pt x="12920" y="1"/>
                </a:lnTo>
                <a:lnTo>
                  <a:pt x="13934" y="46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 rot="5633731">
            <a:off x="2609293" y="-1230861"/>
            <a:ext cx="1821272" cy="2381817"/>
          </a:xfrm>
          <a:custGeom>
            <a:avLst/>
            <a:gdLst/>
            <a:ahLst/>
            <a:cxnLst/>
            <a:rect l="l" t="t" r="r" b="b"/>
            <a:pathLst>
              <a:path w="11396" h="13190" extrusionOk="0">
                <a:moveTo>
                  <a:pt x="4905" y="0"/>
                </a:moveTo>
                <a:lnTo>
                  <a:pt x="11395" y="5503"/>
                </a:lnTo>
                <a:lnTo>
                  <a:pt x="0" y="13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 rot="5633731">
            <a:off x="924158" y="-903678"/>
            <a:ext cx="1587140" cy="1247249"/>
          </a:xfrm>
          <a:custGeom>
            <a:avLst/>
            <a:gdLst/>
            <a:ahLst/>
            <a:cxnLst/>
            <a:rect l="l" t="t" r="r" b="b"/>
            <a:pathLst>
              <a:path w="9931" h="6907" extrusionOk="0">
                <a:moveTo>
                  <a:pt x="6880" y="6906"/>
                </a:moveTo>
                <a:lnTo>
                  <a:pt x="9931" y="41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 rot="5502830">
            <a:off x="8024707" y="1370526"/>
            <a:ext cx="1424630" cy="471220"/>
          </a:xfrm>
          <a:custGeom>
            <a:avLst/>
            <a:gdLst/>
            <a:ahLst/>
            <a:cxnLst/>
            <a:rect l="l" t="t" r="r" b="b"/>
            <a:pathLst>
              <a:path w="10946" h="5183" extrusionOk="0">
                <a:moveTo>
                  <a:pt x="1" y="0"/>
                </a:moveTo>
                <a:lnTo>
                  <a:pt x="10945" y="130"/>
                </a:lnTo>
                <a:lnTo>
                  <a:pt x="9550" y="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 rot="6068769">
            <a:off x="924699" y="2164781"/>
            <a:ext cx="1019436" cy="1413779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 rot="6068769">
            <a:off x="1795684" y="846713"/>
            <a:ext cx="1141523" cy="2040796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 rot="5633731">
            <a:off x="2097460" y="-752705"/>
            <a:ext cx="1851637" cy="1388280"/>
          </a:xfrm>
          <a:custGeom>
            <a:avLst/>
            <a:gdLst/>
            <a:ahLst/>
            <a:cxnLst/>
            <a:rect l="l" t="t" r="r" b="b"/>
            <a:pathLst>
              <a:path w="11586" h="7688" extrusionOk="0">
                <a:moveTo>
                  <a:pt x="0" y="7687"/>
                </a:moveTo>
                <a:lnTo>
                  <a:pt x="11395" y="1"/>
                </a:lnTo>
                <a:lnTo>
                  <a:pt x="11586" y="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 rot="5502830">
            <a:off x="8355544" y="4365352"/>
            <a:ext cx="1010620" cy="768244"/>
          </a:xfrm>
          <a:custGeom>
            <a:avLst/>
            <a:gdLst/>
            <a:ahLst/>
            <a:cxnLst/>
            <a:rect l="l" t="t" r="r" b="b"/>
            <a:pathLst>
              <a:path w="7765" h="8450" extrusionOk="0">
                <a:moveTo>
                  <a:pt x="0" y="8450"/>
                </a:moveTo>
                <a:lnTo>
                  <a:pt x="4905" y="1"/>
                </a:lnTo>
                <a:lnTo>
                  <a:pt x="7764" y="20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 rot="6010465">
            <a:off x="7126457" y="-437813"/>
            <a:ext cx="291661" cy="891855"/>
          </a:xfrm>
          <a:custGeom>
            <a:avLst/>
            <a:gdLst/>
            <a:ahLst/>
            <a:cxnLst/>
            <a:rect l="l" t="t" r="r" b="b"/>
            <a:pathLst>
              <a:path w="2739" h="8649" extrusionOk="0">
                <a:moveTo>
                  <a:pt x="0" y="1"/>
                </a:moveTo>
                <a:lnTo>
                  <a:pt x="2227" y="8649"/>
                </a:lnTo>
                <a:lnTo>
                  <a:pt x="2739" y="2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"/>
          <p:cNvSpPr/>
          <p:nvPr/>
        </p:nvSpPr>
        <p:spPr>
          <a:xfrm rot="6010465">
            <a:off x="6934639" y="-1042231"/>
            <a:ext cx="1151630" cy="1201926"/>
          </a:xfrm>
          <a:custGeom>
            <a:avLst/>
            <a:gdLst/>
            <a:ahLst/>
            <a:cxnLst/>
            <a:rect l="l" t="t" r="r" b="b"/>
            <a:pathLst>
              <a:path w="10815" h="11656" extrusionOk="0">
                <a:moveTo>
                  <a:pt x="0" y="1"/>
                </a:moveTo>
                <a:lnTo>
                  <a:pt x="8587" y="30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 rot="6010465">
            <a:off x="5652806" y="-804635"/>
            <a:ext cx="1410068" cy="1016110"/>
          </a:xfrm>
          <a:custGeom>
            <a:avLst/>
            <a:gdLst/>
            <a:ahLst/>
            <a:cxnLst/>
            <a:rect l="l" t="t" r="r" b="b"/>
            <a:pathLst>
              <a:path w="13242" h="9854" extrusionOk="0">
                <a:moveTo>
                  <a:pt x="0" y="9853"/>
                </a:moveTo>
                <a:lnTo>
                  <a:pt x="13241" y="6526"/>
                </a:lnTo>
                <a:lnTo>
                  <a:pt x="87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5502830">
            <a:off x="7427260" y="2643558"/>
            <a:ext cx="1689617" cy="622414"/>
          </a:xfrm>
          <a:custGeom>
            <a:avLst/>
            <a:gdLst/>
            <a:ahLst/>
            <a:cxnLst/>
            <a:rect l="l" t="t" r="r" b="b"/>
            <a:pathLst>
              <a:path w="12982" h="6846" extrusionOk="0">
                <a:moveTo>
                  <a:pt x="10755" y="0"/>
                </a:moveTo>
                <a:lnTo>
                  <a:pt x="12982" y="6846"/>
                </a:lnTo>
                <a:lnTo>
                  <a:pt x="1" y="1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6068769">
            <a:off x="1580117" y="1824267"/>
            <a:ext cx="1187396" cy="2040796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6010465">
            <a:off x="7688631" y="-267399"/>
            <a:ext cx="793629" cy="1352889"/>
          </a:xfrm>
          <a:custGeom>
            <a:avLst/>
            <a:gdLst/>
            <a:ahLst/>
            <a:cxnLst/>
            <a:rect l="l" t="t" r="r" b="b"/>
            <a:pathLst>
              <a:path w="7453" h="13120" extrusionOk="0">
                <a:moveTo>
                  <a:pt x="0" y="10685"/>
                </a:moveTo>
                <a:lnTo>
                  <a:pt x="7453" y="0"/>
                </a:lnTo>
                <a:lnTo>
                  <a:pt x="2739" y="13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6068769">
            <a:off x="-223123" y="1019680"/>
            <a:ext cx="957911" cy="2059499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6068769">
            <a:off x="-719170" y="2495942"/>
            <a:ext cx="1363663" cy="1373919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5502830">
            <a:off x="8209672" y="3831516"/>
            <a:ext cx="1334305" cy="768244"/>
          </a:xfrm>
          <a:custGeom>
            <a:avLst/>
            <a:gdLst/>
            <a:ahLst/>
            <a:cxnLst/>
            <a:rect l="l" t="t" r="r" b="b"/>
            <a:pathLst>
              <a:path w="10252" h="8450" extrusionOk="0">
                <a:moveTo>
                  <a:pt x="1" y="7869"/>
                </a:moveTo>
                <a:lnTo>
                  <a:pt x="10252" y="1"/>
                </a:lnTo>
                <a:lnTo>
                  <a:pt x="5347" y="8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6010465">
            <a:off x="7671510" y="-347773"/>
            <a:ext cx="1207002" cy="1161711"/>
          </a:xfrm>
          <a:custGeom>
            <a:avLst/>
            <a:gdLst/>
            <a:ahLst/>
            <a:cxnLst/>
            <a:rect l="l" t="t" r="r" b="b"/>
            <a:pathLst>
              <a:path w="11335" h="11266" extrusionOk="0">
                <a:moveTo>
                  <a:pt x="0" y="1"/>
                </a:moveTo>
                <a:lnTo>
                  <a:pt x="11335" y="581"/>
                </a:lnTo>
                <a:lnTo>
                  <a:pt x="3882" y="112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6068769">
            <a:off x="84303" y="372864"/>
            <a:ext cx="1141523" cy="2726376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5502830">
            <a:off x="7920116" y="4503367"/>
            <a:ext cx="1134654" cy="570500"/>
          </a:xfrm>
          <a:custGeom>
            <a:avLst/>
            <a:gdLst/>
            <a:ahLst/>
            <a:cxnLst/>
            <a:rect l="l" t="t" r="r" b="b"/>
            <a:pathLst>
              <a:path w="8718" h="6275" extrusionOk="0">
                <a:moveTo>
                  <a:pt x="0" y="3268"/>
                </a:moveTo>
                <a:lnTo>
                  <a:pt x="8718" y="1"/>
                </a:lnTo>
                <a:lnTo>
                  <a:pt x="4073" y="62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5502830">
            <a:off x="8425394" y="2187657"/>
            <a:ext cx="562902" cy="459401"/>
          </a:xfrm>
          <a:custGeom>
            <a:avLst/>
            <a:gdLst/>
            <a:ahLst/>
            <a:cxnLst/>
            <a:rect l="l" t="t" r="r" b="b"/>
            <a:pathLst>
              <a:path w="4325" h="5053" extrusionOk="0">
                <a:moveTo>
                  <a:pt x="1" y="5052"/>
                </a:moveTo>
                <a:lnTo>
                  <a:pt x="1396" y="0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-6840210">
            <a:off x="5516770" y="4943483"/>
            <a:ext cx="1650616" cy="814313"/>
          </a:xfrm>
          <a:custGeom>
            <a:avLst/>
            <a:gdLst/>
            <a:ahLst/>
            <a:cxnLst/>
            <a:rect l="l" t="t" r="r" b="b"/>
            <a:pathLst>
              <a:path w="13935" h="5504" extrusionOk="0">
                <a:moveTo>
                  <a:pt x="0" y="1"/>
                </a:moveTo>
                <a:lnTo>
                  <a:pt x="633" y="5503"/>
                </a:lnTo>
                <a:lnTo>
                  <a:pt x="13934" y="8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6010465">
            <a:off x="6434624" y="-1639971"/>
            <a:ext cx="1151630" cy="2217934"/>
          </a:xfrm>
          <a:custGeom>
            <a:avLst/>
            <a:gdLst/>
            <a:ahLst/>
            <a:cxnLst/>
            <a:rect l="l" t="t" r="r" b="b"/>
            <a:pathLst>
              <a:path w="10815" h="21509" extrusionOk="0">
                <a:moveTo>
                  <a:pt x="0" y="1"/>
                </a:moveTo>
                <a:lnTo>
                  <a:pt x="2036" y="215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6068769">
            <a:off x="22276" y="-559084"/>
            <a:ext cx="1632880" cy="2726376"/>
          </a:xfrm>
          <a:custGeom>
            <a:avLst/>
            <a:gdLst/>
            <a:ahLst/>
            <a:cxnLst/>
            <a:rect l="l" t="t" r="r" b="b"/>
            <a:pathLst>
              <a:path w="13562" h="8892" extrusionOk="0">
                <a:moveTo>
                  <a:pt x="0" y="7678"/>
                </a:moveTo>
                <a:lnTo>
                  <a:pt x="13561" y="8891"/>
                </a:lnTo>
                <a:lnTo>
                  <a:pt x="99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-6840210">
            <a:off x="4715844" y="5123556"/>
            <a:ext cx="1530506" cy="1012861"/>
          </a:xfrm>
          <a:custGeom>
            <a:avLst/>
            <a:gdLst/>
            <a:ahLst/>
            <a:cxnLst/>
            <a:rect l="l" t="t" r="r" b="b"/>
            <a:pathLst>
              <a:path w="12921" h="6846" extrusionOk="0">
                <a:moveTo>
                  <a:pt x="0" y="6846"/>
                </a:moveTo>
                <a:lnTo>
                  <a:pt x="12920" y="3068"/>
                </a:lnTo>
                <a:lnTo>
                  <a:pt x="51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6068769">
            <a:off x="81010" y="1959350"/>
            <a:ext cx="1126834" cy="2787391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5633731">
            <a:off x="1653276" y="-1088771"/>
            <a:ext cx="1851637" cy="1999896"/>
          </a:xfrm>
          <a:custGeom>
            <a:avLst/>
            <a:gdLst/>
            <a:ahLst/>
            <a:cxnLst/>
            <a:rect l="l" t="t" r="r" b="b"/>
            <a:pathLst>
              <a:path w="11586" h="11075" extrusionOk="0">
                <a:moveTo>
                  <a:pt x="0" y="6915"/>
                </a:moveTo>
                <a:lnTo>
                  <a:pt x="9931" y="11074"/>
                </a:lnTo>
                <a:lnTo>
                  <a:pt x="115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5502830">
            <a:off x="8198885" y="4514598"/>
            <a:ext cx="1134654" cy="582320"/>
          </a:xfrm>
          <a:custGeom>
            <a:avLst/>
            <a:gdLst/>
            <a:ahLst/>
            <a:cxnLst/>
            <a:rect l="l" t="t" r="r" b="b"/>
            <a:pathLst>
              <a:path w="8718" h="6405" extrusionOk="0">
                <a:moveTo>
                  <a:pt x="0" y="6405"/>
                </a:moveTo>
                <a:lnTo>
                  <a:pt x="8718" y="3138"/>
                </a:lnTo>
                <a:lnTo>
                  <a:pt x="776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5502830">
            <a:off x="7738411" y="3980487"/>
            <a:ext cx="936174" cy="569682"/>
          </a:xfrm>
          <a:custGeom>
            <a:avLst/>
            <a:gdLst/>
            <a:ahLst/>
            <a:cxnLst/>
            <a:rect l="l" t="t" r="r" b="b"/>
            <a:pathLst>
              <a:path w="7193" h="6266" extrusionOk="0">
                <a:moveTo>
                  <a:pt x="1" y="6266"/>
                </a:moveTo>
                <a:lnTo>
                  <a:pt x="3120" y="1"/>
                </a:lnTo>
                <a:lnTo>
                  <a:pt x="7193" y="30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6068769">
            <a:off x="-1701607" y="2304541"/>
            <a:ext cx="2321453" cy="725746"/>
          </a:xfrm>
          <a:custGeom>
            <a:avLst/>
            <a:gdLst/>
            <a:ahLst/>
            <a:cxnLst/>
            <a:rect l="l" t="t" r="r" b="b"/>
            <a:pathLst>
              <a:path w="19281" h="2367" extrusionOk="0">
                <a:moveTo>
                  <a:pt x="0" y="2366"/>
                </a:moveTo>
                <a:lnTo>
                  <a:pt x="19281" y="1474"/>
                </a:lnTo>
                <a:lnTo>
                  <a:pt x="795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6068769">
            <a:off x="281264" y="1871723"/>
            <a:ext cx="490514" cy="1334060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5904527">
            <a:off x="1443328" y="3914564"/>
            <a:ext cx="1157015" cy="1482642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5568389">
            <a:off x="-1365562" y="4338148"/>
            <a:ext cx="2067921" cy="1067077"/>
          </a:xfrm>
          <a:custGeom>
            <a:avLst/>
            <a:gdLst/>
            <a:ahLst/>
            <a:cxnLst/>
            <a:rect l="l" t="t" r="r" b="b"/>
            <a:pathLst>
              <a:path w="6370" h="9343" extrusionOk="0">
                <a:moveTo>
                  <a:pt x="0" y="1"/>
                </a:moveTo>
                <a:lnTo>
                  <a:pt x="3250" y="9342"/>
                </a:lnTo>
                <a:lnTo>
                  <a:pt x="6369" y="236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rot="5904527">
            <a:off x="-178043" y="4132550"/>
            <a:ext cx="1748469" cy="1130844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5904527">
            <a:off x="2213705" y="5092201"/>
            <a:ext cx="1673802" cy="800030"/>
          </a:xfrm>
          <a:custGeom>
            <a:avLst/>
            <a:gdLst/>
            <a:ahLst/>
            <a:cxnLst/>
            <a:rect l="l" t="t" r="r" b="b"/>
            <a:pathLst>
              <a:path w="12800" h="6977" extrusionOk="0">
                <a:moveTo>
                  <a:pt x="1" y="6976"/>
                </a:moveTo>
                <a:lnTo>
                  <a:pt x="12800" y="2496"/>
                </a:lnTo>
                <a:lnTo>
                  <a:pt x="312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rot="5904527">
            <a:off x="1572507" y="4599856"/>
            <a:ext cx="1673802" cy="1534242"/>
          </a:xfrm>
          <a:custGeom>
            <a:avLst/>
            <a:gdLst/>
            <a:ahLst/>
            <a:cxnLst/>
            <a:rect l="l" t="t" r="r" b="b"/>
            <a:pathLst>
              <a:path w="12800" h="13380" extrusionOk="0">
                <a:moveTo>
                  <a:pt x="1" y="4480"/>
                </a:moveTo>
                <a:lnTo>
                  <a:pt x="6049" y="13380"/>
                </a:lnTo>
                <a:lnTo>
                  <a:pt x="12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 rot="5904527">
            <a:off x="286693" y="4234727"/>
            <a:ext cx="1748469" cy="1108026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 rot="5904527">
            <a:off x="-1052520" y="4921703"/>
            <a:ext cx="2614269" cy="565537"/>
          </a:xfrm>
          <a:custGeom>
            <a:avLst/>
            <a:gdLst/>
            <a:ahLst/>
            <a:cxnLst/>
            <a:rect l="l" t="t" r="r" b="b"/>
            <a:pathLst>
              <a:path w="19992" h="4932" extrusionOk="0">
                <a:moveTo>
                  <a:pt x="1" y="4229"/>
                </a:moveTo>
                <a:lnTo>
                  <a:pt x="19992" y="4931"/>
                </a:lnTo>
                <a:lnTo>
                  <a:pt x="12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"/>
          <p:cNvSpPr/>
          <p:nvPr/>
        </p:nvSpPr>
        <p:spPr>
          <a:xfrm rot="5502830">
            <a:off x="7994445" y="2605905"/>
            <a:ext cx="1399771" cy="459401"/>
          </a:xfrm>
          <a:custGeom>
            <a:avLst/>
            <a:gdLst/>
            <a:ahLst/>
            <a:cxnLst/>
            <a:rect l="l" t="t" r="r" b="b"/>
            <a:pathLst>
              <a:path w="10755" h="5053" extrusionOk="0">
                <a:moveTo>
                  <a:pt x="1" y="5052"/>
                </a:moveTo>
                <a:lnTo>
                  <a:pt x="10755" y="3709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"/>
          <p:cNvSpPr/>
          <p:nvPr/>
        </p:nvSpPr>
        <p:spPr>
          <a:xfrm rot="5502830">
            <a:off x="7830065" y="3441251"/>
            <a:ext cx="2171174" cy="715512"/>
          </a:xfrm>
          <a:custGeom>
            <a:avLst/>
            <a:gdLst/>
            <a:ahLst/>
            <a:cxnLst/>
            <a:rect l="l" t="t" r="r" b="b"/>
            <a:pathLst>
              <a:path w="16682" h="7870" extrusionOk="0">
                <a:moveTo>
                  <a:pt x="6431" y="7869"/>
                </a:moveTo>
                <a:lnTo>
                  <a:pt x="16682" y="1"/>
                </a:lnTo>
                <a:lnTo>
                  <a:pt x="1" y="4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0"/>
          <p:cNvGrpSpPr/>
          <p:nvPr/>
        </p:nvGrpSpPr>
        <p:grpSpPr>
          <a:xfrm>
            <a:off x="4252636" y="1046537"/>
            <a:ext cx="5763558" cy="5727202"/>
            <a:chOff x="4252636" y="1046537"/>
            <a:chExt cx="5763558" cy="5727202"/>
          </a:xfrm>
        </p:grpSpPr>
        <p:grpSp>
          <p:nvGrpSpPr>
            <p:cNvPr id="203" name="Google Shape;203;p10"/>
            <p:cNvGrpSpPr/>
            <p:nvPr/>
          </p:nvGrpSpPr>
          <p:grpSpPr>
            <a:xfrm>
              <a:off x="4252636" y="1513786"/>
              <a:ext cx="5763558" cy="5259952"/>
              <a:chOff x="4252636" y="1513786"/>
              <a:chExt cx="5763558" cy="5259952"/>
            </a:xfrm>
          </p:grpSpPr>
          <p:sp>
            <p:nvSpPr>
              <p:cNvPr id="204" name="Google Shape;204;p10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5" name="Google Shape;205;p10"/>
              <p:cNvGrpSpPr/>
              <p:nvPr/>
            </p:nvGrpSpPr>
            <p:grpSpPr>
              <a:xfrm>
                <a:off x="6123144" y="1513786"/>
                <a:ext cx="3893050" cy="4528918"/>
                <a:chOff x="6123144" y="1513786"/>
                <a:chExt cx="3893050" cy="4528918"/>
              </a:xfrm>
            </p:grpSpPr>
            <p:sp>
              <p:nvSpPr>
                <p:cNvPr id="206" name="Google Shape;206;p10"/>
                <p:cNvSpPr/>
                <p:nvPr/>
              </p:nvSpPr>
              <p:spPr>
                <a:xfrm rot="10800000" flipH="1">
                  <a:off x="8853970" y="2955332"/>
                  <a:ext cx="821197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 rot="10800000" flipH="1">
                  <a:off x="8723713" y="5000632"/>
                  <a:ext cx="1247458" cy="5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10"/>
                <p:cNvSpPr/>
                <p:nvPr/>
              </p:nvSpPr>
              <p:spPr>
                <a:xfrm rot="10800000" flipH="1">
                  <a:off x="7406037" y="3736250"/>
                  <a:ext cx="1051721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 rot="10800000" flipH="1">
                  <a:off x="7406037" y="4401142"/>
                  <a:ext cx="1317741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 rot="10800000" flipH="1">
                  <a:off x="7596346" y="3736239"/>
                  <a:ext cx="1302708" cy="66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 rot="10800000" flipH="1">
                  <a:off x="8457691" y="4401142"/>
                  <a:ext cx="911943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 rot="10800000" flipH="1">
                  <a:off x="6594434" y="3736250"/>
                  <a:ext cx="1001980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 rot="10800000" flipH="1">
                  <a:off x="6488733" y="4234761"/>
                  <a:ext cx="917374" cy="1108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10"/>
                <p:cNvSpPr/>
                <p:nvPr/>
              </p:nvSpPr>
              <p:spPr>
                <a:xfrm rot="10800000" flipH="1">
                  <a:off x="8853970" y="2104139"/>
                  <a:ext cx="536132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10"/>
                <p:cNvSpPr/>
                <p:nvPr/>
              </p:nvSpPr>
              <p:spPr>
                <a:xfrm rot="10800000" flipH="1">
                  <a:off x="8853970" y="2663415"/>
                  <a:ext cx="821197" cy="81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0"/>
                <p:cNvSpPr/>
                <p:nvPr/>
              </p:nvSpPr>
              <p:spPr>
                <a:xfrm rot="10800000" flipH="1">
                  <a:off x="9099450" y="2104136"/>
                  <a:ext cx="696452" cy="55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10"/>
                <p:cNvSpPr/>
                <p:nvPr/>
              </p:nvSpPr>
              <p:spPr>
                <a:xfrm rot="10800000" flipH="1">
                  <a:off x="6123144" y="4234738"/>
                  <a:ext cx="471358" cy="180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10"/>
                <p:cNvSpPr/>
                <p:nvPr/>
              </p:nvSpPr>
              <p:spPr>
                <a:xfrm rot="10800000" flipH="1">
                  <a:off x="8457691" y="4401137"/>
                  <a:ext cx="1012212" cy="5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0"/>
                <p:cNvSpPr/>
                <p:nvPr/>
              </p:nvSpPr>
              <p:spPr>
                <a:xfrm rot="10800000" flipH="1">
                  <a:off x="9099450" y="1937755"/>
                  <a:ext cx="916744" cy="594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10"/>
                <p:cNvSpPr/>
                <p:nvPr/>
              </p:nvSpPr>
              <p:spPr>
                <a:xfrm rot="10800000" flipH="1">
                  <a:off x="8337666" y="2104139"/>
                  <a:ext cx="761855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10"/>
                <p:cNvSpPr/>
                <p:nvPr/>
              </p:nvSpPr>
              <p:spPr>
                <a:xfrm rot="10800000" flipH="1">
                  <a:off x="8457691" y="3771656"/>
                  <a:ext cx="856693" cy="62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10"/>
                <p:cNvSpPr/>
                <p:nvPr/>
              </p:nvSpPr>
              <p:spPr>
                <a:xfrm rot="10800000" flipH="1">
                  <a:off x="8457691" y="3972827"/>
                  <a:ext cx="1012212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10"/>
                <p:cNvSpPr/>
                <p:nvPr/>
              </p:nvSpPr>
              <p:spPr>
                <a:xfrm rot="10800000" flipH="1">
                  <a:off x="8898989" y="3474308"/>
                  <a:ext cx="776179" cy="4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10"/>
                <p:cNvSpPr/>
                <p:nvPr/>
              </p:nvSpPr>
              <p:spPr>
                <a:xfrm rot="10800000" flipH="1">
                  <a:off x="9314314" y="3972827"/>
                  <a:ext cx="251066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 rot="10800000" flipH="1">
                  <a:off x="7596346" y="3045999"/>
                  <a:ext cx="1302708" cy="72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0"/>
                <p:cNvSpPr/>
                <p:nvPr/>
              </p:nvSpPr>
              <p:spPr>
                <a:xfrm rot="10800000" flipH="1">
                  <a:off x="8182145" y="2300585"/>
                  <a:ext cx="671896" cy="745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10"/>
                <p:cNvSpPr/>
                <p:nvPr/>
              </p:nvSpPr>
              <p:spPr>
                <a:xfrm rot="10800000" flipH="1">
                  <a:off x="8182145" y="2955332"/>
                  <a:ext cx="716915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10"/>
                <p:cNvSpPr/>
                <p:nvPr/>
              </p:nvSpPr>
              <p:spPr>
                <a:xfrm rot="-9881874" flipH="1">
                  <a:off x="8412680" y="1696325"/>
                  <a:ext cx="1493028" cy="8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9" name="Google Shape;229;p10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10"/>
          <p:cNvGrpSpPr/>
          <p:nvPr/>
        </p:nvGrpSpPr>
        <p:grpSpPr>
          <a:xfrm rot="10800000">
            <a:off x="-890075" y="-1633374"/>
            <a:ext cx="5763570" cy="5727202"/>
            <a:chOff x="4252636" y="1046537"/>
            <a:chExt cx="5763570" cy="5727202"/>
          </a:xfrm>
        </p:grpSpPr>
        <p:grpSp>
          <p:nvGrpSpPr>
            <p:cNvPr id="231" name="Google Shape;231;p10"/>
            <p:cNvGrpSpPr/>
            <p:nvPr/>
          </p:nvGrpSpPr>
          <p:grpSpPr>
            <a:xfrm>
              <a:off x="4252636" y="1513791"/>
              <a:ext cx="5763570" cy="5259947"/>
              <a:chOff x="4252636" y="1513791"/>
              <a:chExt cx="5763570" cy="5259947"/>
            </a:xfrm>
          </p:grpSpPr>
          <p:sp>
            <p:nvSpPr>
              <p:cNvPr id="232" name="Google Shape;232;p10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" name="Google Shape;233;p10"/>
              <p:cNvGrpSpPr/>
              <p:nvPr/>
            </p:nvGrpSpPr>
            <p:grpSpPr>
              <a:xfrm>
                <a:off x="6123144" y="1513791"/>
                <a:ext cx="3893062" cy="4528913"/>
                <a:chOff x="6123144" y="1513791"/>
                <a:chExt cx="3893062" cy="4528913"/>
              </a:xfrm>
            </p:grpSpPr>
            <p:sp>
              <p:nvSpPr>
                <p:cNvPr id="234" name="Google Shape;234;p10"/>
                <p:cNvSpPr/>
                <p:nvPr/>
              </p:nvSpPr>
              <p:spPr>
                <a:xfrm rot="10800000" flipH="1">
                  <a:off x="8853970" y="2955321"/>
                  <a:ext cx="821208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10"/>
                <p:cNvSpPr/>
                <p:nvPr/>
              </p:nvSpPr>
              <p:spPr>
                <a:xfrm rot="10800000" flipH="1">
                  <a:off x="8723713" y="5000624"/>
                  <a:ext cx="1247474" cy="56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10"/>
                <p:cNvSpPr/>
                <p:nvPr/>
              </p:nvSpPr>
              <p:spPr>
                <a:xfrm rot="10800000" flipH="1">
                  <a:off x="7406037" y="3736229"/>
                  <a:ext cx="1051735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0"/>
                <p:cNvSpPr/>
                <p:nvPr/>
              </p:nvSpPr>
              <p:spPr>
                <a:xfrm rot="10800000" flipH="1">
                  <a:off x="7406037" y="4401129"/>
                  <a:ext cx="1317758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0"/>
                <p:cNvSpPr/>
                <p:nvPr/>
              </p:nvSpPr>
              <p:spPr>
                <a:xfrm rot="10800000" flipH="1">
                  <a:off x="7596346" y="3736231"/>
                  <a:ext cx="1302725" cy="66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0"/>
                <p:cNvSpPr/>
                <p:nvPr/>
              </p:nvSpPr>
              <p:spPr>
                <a:xfrm rot="10800000" flipH="1">
                  <a:off x="8457691" y="4401129"/>
                  <a:ext cx="911955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0"/>
                <p:cNvSpPr/>
                <p:nvPr/>
              </p:nvSpPr>
              <p:spPr>
                <a:xfrm rot="10800000" flipH="1">
                  <a:off x="6594434" y="3736229"/>
                  <a:ext cx="1001993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10"/>
                <p:cNvSpPr/>
                <p:nvPr/>
              </p:nvSpPr>
              <p:spPr>
                <a:xfrm rot="10800000" flipH="1">
                  <a:off x="6488733" y="4234746"/>
                  <a:ext cx="917385" cy="110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0"/>
                <p:cNvSpPr/>
                <p:nvPr/>
              </p:nvSpPr>
              <p:spPr>
                <a:xfrm rot="10800000" flipH="1">
                  <a:off x="8853970" y="2104128"/>
                  <a:ext cx="536138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0"/>
                <p:cNvSpPr/>
                <p:nvPr/>
              </p:nvSpPr>
              <p:spPr>
                <a:xfrm rot="10800000" flipH="1">
                  <a:off x="8853970" y="2663405"/>
                  <a:ext cx="821208" cy="810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10"/>
                <p:cNvSpPr/>
                <p:nvPr/>
              </p:nvSpPr>
              <p:spPr>
                <a:xfrm rot="10800000" flipH="1">
                  <a:off x="9099450" y="2104129"/>
                  <a:ext cx="696461" cy="55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10"/>
                <p:cNvSpPr/>
                <p:nvPr/>
              </p:nvSpPr>
              <p:spPr>
                <a:xfrm rot="10800000" flipH="1">
                  <a:off x="6123144" y="4234735"/>
                  <a:ext cx="471364" cy="180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0"/>
                <p:cNvSpPr/>
                <p:nvPr/>
              </p:nvSpPr>
              <p:spPr>
                <a:xfrm rot="10800000" flipH="1">
                  <a:off x="8457691" y="4401129"/>
                  <a:ext cx="1012225" cy="59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10"/>
                <p:cNvSpPr/>
                <p:nvPr/>
              </p:nvSpPr>
              <p:spPr>
                <a:xfrm rot="10800000" flipH="1">
                  <a:off x="9099450" y="1937747"/>
                  <a:ext cx="916756" cy="59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10"/>
                <p:cNvSpPr/>
                <p:nvPr/>
              </p:nvSpPr>
              <p:spPr>
                <a:xfrm rot="10800000" flipH="1">
                  <a:off x="8337666" y="2104128"/>
                  <a:ext cx="761864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10"/>
                <p:cNvSpPr/>
                <p:nvPr/>
              </p:nvSpPr>
              <p:spPr>
                <a:xfrm rot="10800000" flipH="1">
                  <a:off x="8457691" y="3771648"/>
                  <a:ext cx="856704" cy="62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0"/>
                <p:cNvSpPr/>
                <p:nvPr/>
              </p:nvSpPr>
              <p:spPr>
                <a:xfrm rot="10800000" flipH="1">
                  <a:off x="8457691" y="3972818"/>
                  <a:ext cx="1012225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0"/>
                <p:cNvSpPr/>
                <p:nvPr/>
              </p:nvSpPr>
              <p:spPr>
                <a:xfrm rot="10800000" flipH="1">
                  <a:off x="8898989" y="3474302"/>
                  <a:ext cx="776189" cy="4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0"/>
                <p:cNvSpPr/>
                <p:nvPr/>
              </p:nvSpPr>
              <p:spPr>
                <a:xfrm rot="10800000" flipH="1">
                  <a:off x="9314314" y="3972818"/>
                  <a:ext cx="251069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0"/>
                <p:cNvSpPr/>
                <p:nvPr/>
              </p:nvSpPr>
              <p:spPr>
                <a:xfrm rot="10800000" flipH="1">
                  <a:off x="7596346" y="3045989"/>
                  <a:ext cx="1302725" cy="7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0"/>
                <p:cNvSpPr/>
                <p:nvPr/>
              </p:nvSpPr>
              <p:spPr>
                <a:xfrm rot="10800000" flipH="1">
                  <a:off x="8182145" y="2300576"/>
                  <a:ext cx="671905" cy="745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0"/>
                <p:cNvSpPr/>
                <p:nvPr/>
              </p:nvSpPr>
              <p:spPr>
                <a:xfrm rot="10800000" flipH="1">
                  <a:off x="8182145" y="2955321"/>
                  <a:ext cx="716924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10"/>
                <p:cNvSpPr/>
                <p:nvPr/>
              </p:nvSpPr>
              <p:spPr>
                <a:xfrm rot="-9881915" flipH="1">
                  <a:off x="8412683" y="1696322"/>
                  <a:ext cx="1493034" cy="81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7" name="Google Shape;257;p10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Oswald"/>
              <a:buNone/>
              <a:defRPr sz="3800" b="1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docs.google.com/forms/d/e/1FAIpQLScE9Rfqy8tgYZuLCE7Hdry0OdIwrORW4UOb-z-kJCW_82QqLQ/viewform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 txBox="1">
            <a:spLocks noGrp="1"/>
          </p:cNvSpPr>
          <p:nvPr>
            <p:ph type="ctrTitle"/>
          </p:nvPr>
        </p:nvSpPr>
        <p:spPr>
          <a:xfrm flipH="1">
            <a:off x="1526150" y="801700"/>
            <a:ext cx="5751300" cy="30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Project - Phe Phase 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accent4"/>
                </a:solidFill>
              </a:rPr>
              <a:t>Hadar Iluz &amp; Matan Ben Hayon</a:t>
            </a:r>
            <a:endParaRPr sz="3500">
              <a:solidFill>
                <a:schemeClr val="accent4"/>
              </a:solidFill>
            </a:endParaRPr>
          </a:p>
        </p:txBody>
      </p:sp>
      <p:pic>
        <p:nvPicPr>
          <p:cNvPr id="577" name="Google Shape;5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600" y="580025"/>
            <a:ext cx="3605626" cy="26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6"/>
          <p:cNvSpPr/>
          <p:nvPr/>
        </p:nvSpPr>
        <p:spPr>
          <a:xfrm>
            <a:off x="4687500" y="1629100"/>
            <a:ext cx="40779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6"/>
          <p:cNvSpPr/>
          <p:nvPr/>
        </p:nvSpPr>
        <p:spPr>
          <a:xfrm>
            <a:off x="4687500" y="2284625"/>
            <a:ext cx="4077900" cy="88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6"/>
          <p:cNvSpPr/>
          <p:nvPr/>
        </p:nvSpPr>
        <p:spPr>
          <a:xfrm>
            <a:off x="4687500" y="3879025"/>
            <a:ext cx="4077900" cy="38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6"/>
          <p:cNvSpPr/>
          <p:nvPr/>
        </p:nvSpPr>
        <p:spPr>
          <a:xfrm>
            <a:off x="4687500" y="3305500"/>
            <a:ext cx="40779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6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9" name="Google Shape;6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6"/>
          <p:cNvSpPr/>
          <p:nvPr/>
        </p:nvSpPr>
        <p:spPr>
          <a:xfrm>
            <a:off x="896695" y="3674397"/>
            <a:ext cx="2250278" cy="812728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Detail</a:t>
            </a:r>
            <a:r>
              <a:rPr lang="en" sz="12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231427" y="1728721"/>
            <a:ext cx="3559822" cy="786676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rgbClr val="1144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Location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669114" y="3036245"/>
            <a:ext cx="2684452" cy="769679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rgbClr val="309AA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Classify Ads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452515" y="2382479"/>
            <a:ext cx="3118760" cy="778949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18637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Rating Donors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223575" y="1328425"/>
            <a:ext cx="3562500" cy="541200"/>
          </a:xfrm>
          <a:prstGeom prst="ellipse">
            <a:avLst/>
          </a:prstGeom>
          <a:solidFill>
            <a:srgbClr val="CED5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706" name="Google Shape;706;p36"/>
          <p:cNvCxnSpPr/>
          <p:nvPr/>
        </p:nvCxnSpPr>
        <p:spPr>
          <a:xfrm>
            <a:off x="3667320" y="1951425"/>
            <a:ext cx="996000" cy="0"/>
          </a:xfrm>
          <a:prstGeom prst="straightConnector1">
            <a:avLst/>
          </a:prstGeom>
          <a:noFill/>
          <a:ln w="9525" cap="flat" cmpd="sng">
            <a:solidFill>
              <a:srgbClr val="11445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07" name="Google Shape;707;p36"/>
          <p:cNvSpPr txBox="1"/>
          <p:nvPr/>
        </p:nvSpPr>
        <p:spPr>
          <a:xfrm>
            <a:off x="4753500" y="1622250"/>
            <a:ext cx="4077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/>
              <a:t>Using Google Map API to direct and present to the user the closest </a:t>
            </a:r>
            <a:r>
              <a:rPr lang="en" sz="1500">
                <a:solidFill>
                  <a:schemeClr val="dk1"/>
                </a:solidFill>
              </a:rPr>
              <a:t>products </a:t>
            </a:r>
            <a:r>
              <a:rPr lang="en" sz="1500"/>
              <a:t>to him.</a:t>
            </a:r>
            <a:endParaRPr sz="1500" b="0" i="0" u="none" strike="noStrike" cap="none">
              <a:solidFill>
                <a:srgbClr val="5F6C7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708" name="Google Shape;708;p36"/>
          <p:cNvCxnSpPr/>
          <p:nvPr/>
        </p:nvCxnSpPr>
        <p:spPr>
          <a:xfrm>
            <a:off x="3488397" y="2698473"/>
            <a:ext cx="1199100" cy="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09" name="Google Shape;709;p36"/>
          <p:cNvCxnSpPr/>
          <p:nvPr/>
        </p:nvCxnSpPr>
        <p:spPr>
          <a:xfrm>
            <a:off x="3251845" y="3425778"/>
            <a:ext cx="1417500" cy="0"/>
          </a:xfrm>
          <a:prstGeom prst="straightConnector1">
            <a:avLst/>
          </a:prstGeom>
          <a:noFill/>
          <a:ln w="9525" cap="flat" cmpd="sng">
            <a:solidFill>
              <a:srgbClr val="309AAD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10" name="Google Shape;710;p36"/>
          <p:cNvCxnSpPr/>
          <p:nvPr/>
        </p:nvCxnSpPr>
        <p:spPr>
          <a:xfrm rot="10800000" flipH="1">
            <a:off x="3102525" y="4179950"/>
            <a:ext cx="1529400" cy="17400"/>
          </a:xfrm>
          <a:prstGeom prst="straightConnector1">
            <a:avLst/>
          </a:prstGeom>
          <a:noFill/>
          <a:ln w="9525" cap="flat" cmpd="sng">
            <a:solidFill>
              <a:srgbClr val="3B8D6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1" name="Google Shape;711;p36"/>
          <p:cNvSpPr txBox="1"/>
          <p:nvPr/>
        </p:nvSpPr>
        <p:spPr>
          <a:xfrm>
            <a:off x="4762500" y="2273650"/>
            <a:ext cx="40779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 i="0" u="none" strike="noStrike" cap="none">
                <a:solidFill>
                  <a:srgbClr val="000000"/>
                </a:solidFill>
              </a:rPr>
              <a:t>Rewarding </a:t>
            </a:r>
            <a:r>
              <a:rPr lang="en" sz="1500"/>
              <a:t>the donors who contributed successful products with good and fair service by a rating service.</a:t>
            </a:r>
            <a:endParaRPr sz="15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12" name="Google Shape;712;p36"/>
          <p:cNvSpPr txBox="1"/>
          <p:nvPr/>
        </p:nvSpPr>
        <p:spPr>
          <a:xfrm>
            <a:off x="4763700" y="3361000"/>
            <a:ext cx="39756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classify smart categories to get to the relevant </a:t>
            </a:r>
            <a:r>
              <a:rPr lang="en" sz="1500"/>
              <a:t>ads 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quickly.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4763700" y="3956000"/>
            <a:ext cx="4250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Display full information on each product.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500" b="1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968C5F2-91ED-C9E9-C2D4-401D40830D9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9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7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9" name="Google Shape;7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7"/>
          <p:cNvSpPr txBox="1">
            <a:spLocks noGrp="1"/>
          </p:cNvSpPr>
          <p:nvPr>
            <p:ph type="body" idx="1"/>
          </p:nvPr>
        </p:nvSpPr>
        <p:spPr>
          <a:xfrm>
            <a:off x="719750" y="1318425"/>
            <a:ext cx="7811400" cy="31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'Altizachen'- </a:t>
            </a:r>
            <a:r>
              <a:rPr lang="en-US" sz="2000" dirty="0">
                <a:solidFill>
                  <a:srgbClr val="2D5C2E"/>
                </a:solidFill>
              </a:rPr>
              <a:t>a site for donating second-hand products, </a:t>
            </a:r>
            <a:r>
              <a:rPr lang="en-US" sz="2000" dirty="0"/>
              <a:t>contain unique elements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The ads are displayed according to the user's location.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Our site helps to sustain the environment for future generations.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Our site requires mandatory fields to be filled in before publishing any ad.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Desire to allow people find unique items that they search.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AB7CB93-BF22-98D0-663B-A4998229C8DC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10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7" name="Google Shape;7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8"/>
          <p:cNvSpPr txBox="1">
            <a:spLocks noGrp="1"/>
          </p:cNvSpPr>
          <p:nvPr>
            <p:ph type="body" idx="1"/>
          </p:nvPr>
        </p:nvSpPr>
        <p:spPr>
          <a:xfrm>
            <a:off x="719750" y="1318425"/>
            <a:ext cx="7811400" cy="31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Each ad will be deleted after X days-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Product relevance.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Marketing strategy.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Prevent servers overload.</a:t>
            </a:r>
            <a:endParaRPr sz="200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68E05D0-BFE4-28B2-CFCC-D9A6F6EFEA50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11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9"/>
          <p:cNvSpPr txBox="1">
            <a:spLocks noGrp="1"/>
          </p:cNvSpPr>
          <p:nvPr>
            <p:ph type="title" idx="6"/>
          </p:nvPr>
        </p:nvSpPr>
        <p:spPr>
          <a:xfrm>
            <a:off x="638650" y="453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pic>
        <p:nvPicPr>
          <p:cNvPr id="735" name="Google Shape;7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9"/>
          <p:cNvSpPr txBox="1">
            <a:spLocks noGrp="1"/>
          </p:cNvSpPr>
          <p:nvPr>
            <p:ph type="body" idx="4294967295"/>
          </p:nvPr>
        </p:nvSpPr>
        <p:spPr>
          <a:xfrm>
            <a:off x="719750" y="1312402"/>
            <a:ext cx="7704300" cy="28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endParaRPr sz="2000">
              <a:solidFill>
                <a:srgbClr val="2D5C2E"/>
              </a:solidFill>
            </a:endParaRPr>
          </a:p>
        </p:txBody>
      </p:sp>
      <p:pic>
        <p:nvPicPr>
          <p:cNvPr id="738" name="Google Shape;7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750" y="1643563"/>
            <a:ext cx="3852600" cy="20087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9"/>
          <p:cNvSpPr txBox="1">
            <a:spLocks noGrp="1"/>
          </p:cNvSpPr>
          <p:nvPr>
            <p:ph type="body" idx="4294967295"/>
          </p:nvPr>
        </p:nvSpPr>
        <p:spPr>
          <a:xfrm>
            <a:off x="719750" y="1034100"/>
            <a:ext cx="3609900" cy="32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/>
          </a:p>
          <a:p>
            <a:pPr marL="457200" lvl="0" indent="-3746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Node.js is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React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Google Maps API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Dijkstra’s Algorithm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endParaRPr sz="2000">
              <a:solidFill>
                <a:srgbClr val="2D5C2E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A19F4E4-2413-327B-BEEA-4D0B55761E33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12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0"/>
          <p:cNvSpPr txBox="1">
            <a:spLocks noGrp="1"/>
          </p:cNvSpPr>
          <p:nvPr>
            <p:ph type="title" idx="6"/>
          </p:nvPr>
        </p:nvSpPr>
        <p:spPr>
          <a:xfrm>
            <a:off x="-2116125" y="-122362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747" name="Google Shape;7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0300" y="585200"/>
            <a:ext cx="6388401" cy="45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EDF8D09-F984-FB20-2950-69DD53D5785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13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1"/>
          <p:cNvSpPr txBox="1">
            <a:spLocks noGrp="1"/>
          </p:cNvSpPr>
          <p:nvPr>
            <p:ph type="title" idx="6"/>
          </p:nvPr>
        </p:nvSpPr>
        <p:spPr>
          <a:xfrm>
            <a:off x="-2312700" y="53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000" y="677525"/>
            <a:ext cx="6570501" cy="43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3B02F29-3D2D-DE12-42C4-08437F89FE9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14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2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pic>
        <p:nvPicPr>
          <p:cNvPr id="763" name="Google Shape;76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6323" y="1102099"/>
            <a:ext cx="5131625" cy="3909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8D983D0-AD09-A91E-D863-0C866EAA1F27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3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pic>
        <p:nvPicPr>
          <p:cNvPr id="771" name="Google Shape;7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50" y="863494"/>
            <a:ext cx="4604776" cy="417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625" y="712075"/>
            <a:ext cx="4028377" cy="426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6296630-89D8-2144-D426-A800E6F9E897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16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4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94" y="1086214"/>
            <a:ext cx="4473338" cy="33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895" y="1086225"/>
            <a:ext cx="4624955" cy="36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E5C492A-1D2A-0754-6402-7354A38E8FA6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17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5"/>
          <p:cNvSpPr txBox="1">
            <a:spLocks noGrp="1"/>
          </p:cNvSpPr>
          <p:nvPr>
            <p:ph type="title" idx="6"/>
          </p:nvPr>
        </p:nvSpPr>
        <p:spPr>
          <a:xfrm>
            <a:off x="152400" y="53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Activity Diagram- Create New Ad</a:t>
            </a:r>
            <a:endParaRPr sz="3500"/>
          </a:p>
        </p:txBody>
      </p:sp>
      <p:pic>
        <p:nvPicPr>
          <p:cNvPr id="789" name="Google Shape;7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55388"/>
            <a:ext cx="8839201" cy="28796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A374E1D-80C6-1FDC-8CD8-99D9CBF0E24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18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id="584" name="Google Shape;5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025" y="3670050"/>
            <a:ext cx="1473450" cy="147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28"/>
          <p:cNvCxnSpPr/>
          <p:nvPr/>
        </p:nvCxnSpPr>
        <p:spPr>
          <a:xfrm>
            <a:off x="339625" y="2558350"/>
            <a:ext cx="8618700" cy="2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7" name="Google Shape;5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8"/>
          <p:cNvSpPr txBox="1"/>
          <p:nvPr/>
        </p:nvSpPr>
        <p:spPr>
          <a:xfrm>
            <a:off x="-34700" y="32040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Motivation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9" name="Google Shape;589;p28"/>
          <p:cNvSpPr txBox="1"/>
          <p:nvPr/>
        </p:nvSpPr>
        <p:spPr>
          <a:xfrm>
            <a:off x="4099375" y="25521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Solution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0" name="Google Shape;590;p28"/>
          <p:cNvSpPr txBox="1"/>
          <p:nvPr/>
        </p:nvSpPr>
        <p:spPr>
          <a:xfrm>
            <a:off x="5365350" y="3177450"/>
            <a:ext cx="16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Product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1" name="Google Shape;5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2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5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8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9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86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8"/>
          <p:cNvSpPr txBox="1"/>
          <p:nvPr/>
        </p:nvSpPr>
        <p:spPr>
          <a:xfrm>
            <a:off x="5953875" y="2558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Verification</a:t>
            </a:r>
            <a:endParaRPr/>
          </a:p>
        </p:txBody>
      </p:sp>
      <p:sp>
        <p:nvSpPr>
          <p:cNvPr id="597" name="Google Shape;597;p28"/>
          <p:cNvSpPr txBox="1"/>
          <p:nvPr/>
        </p:nvSpPr>
        <p:spPr>
          <a:xfrm>
            <a:off x="7012950" y="3177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Challenges</a:t>
            </a:r>
            <a:endParaRPr/>
          </a:p>
        </p:txBody>
      </p:sp>
      <p:sp>
        <p:nvSpPr>
          <p:cNvPr id="598" name="Google Shape;598;p28"/>
          <p:cNvSpPr txBox="1"/>
          <p:nvPr/>
        </p:nvSpPr>
        <p:spPr>
          <a:xfrm>
            <a:off x="1180025" y="26283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99" name="Google Shape;5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450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9575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8225" y="2552150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8"/>
          <p:cNvSpPr txBox="1"/>
          <p:nvPr/>
        </p:nvSpPr>
        <p:spPr>
          <a:xfrm>
            <a:off x="2318438" y="3177450"/>
            <a:ext cx="2155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Preliminary Research</a:t>
            </a:r>
            <a:endParaRPr/>
          </a:p>
        </p:txBody>
      </p:sp>
      <p:pic>
        <p:nvPicPr>
          <p:cNvPr id="603" name="Google Shape;6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61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0425" y="2552150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EF504E7-927E-7815-3FCE-F8C10880A51F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Unit Tests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795" name="Google Shape;7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75" y="1169527"/>
            <a:ext cx="8225451" cy="32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476436B-FDEC-9932-0649-5833A9F77E9B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19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Unit Tests</a:t>
            </a:r>
            <a:endParaRPr/>
          </a:p>
        </p:txBody>
      </p:sp>
      <p:pic>
        <p:nvPicPr>
          <p:cNvPr id="803" name="Google Shape;8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25" y="1813703"/>
            <a:ext cx="8839202" cy="289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75" y="1276675"/>
            <a:ext cx="8679850" cy="6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95;p46">
            <a:extLst>
              <a:ext uri="{FF2B5EF4-FFF2-40B4-BE49-F238E27FC236}">
                <a16:creationId xmlns:a16="http://schemas.microsoft.com/office/drawing/2014/main" id="{A2800B98-8942-706F-BA90-31F052434F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72F593D-930C-BFF7-78B1-5D07507309C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20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8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0" name="Google Shape;8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500" y="1169525"/>
            <a:ext cx="8035051" cy="366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9331C3A-DA86-736C-451E-B4045AA4A58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21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9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350" y="1089775"/>
            <a:ext cx="6753350" cy="39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95;p46">
            <a:extLst>
              <a:ext uri="{FF2B5EF4-FFF2-40B4-BE49-F238E27FC236}">
                <a16:creationId xmlns:a16="http://schemas.microsoft.com/office/drawing/2014/main" id="{4E25E84E-6CB0-2F05-514C-149287CFA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FBAFDD9-8A50-F109-B2E3-FE408F042D28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22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0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824" name="Google Shape;8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50"/>
          <p:cNvSpPr txBox="1"/>
          <p:nvPr/>
        </p:nvSpPr>
        <p:spPr>
          <a:xfrm>
            <a:off x="509225" y="1598050"/>
            <a:ext cx="7923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new languages and technologies  - </a:t>
            </a:r>
            <a:r>
              <a:rPr lang="en" sz="1800">
                <a:solidFill>
                  <a:schemeClr val="dk1"/>
                </a:solidFill>
              </a:rPr>
              <a:t>Frontend and Backend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 an interface that will provide good user experience and create an easy to use interface.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Working on the project during the semester.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97847BE-CA02-4709-A2ED-42CE2401A1CC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23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1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Thank </a:t>
            </a:r>
            <a:endParaRPr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you!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32" name="Google Shape;8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2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838" name="Google Shape;8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49" y="692149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247" y="3368747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548105"/>
            <a:ext cx="2036225" cy="2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9"/>
          <p:cNvSpPr txBox="1">
            <a:spLocks noGrp="1"/>
          </p:cNvSpPr>
          <p:nvPr>
            <p:ph type="body" idx="1"/>
          </p:nvPr>
        </p:nvSpPr>
        <p:spPr>
          <a:xfrm>
            <a:off x="719750" y="1011300"/>
            <a:ext cx="7811400" cy="3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b="1"/>
              <a:t>Ecological problem:</a:t>
            </a:r>
            <a:r>
              <a:rPr lang="en" sz="2000"/>
              <a:t> People would rather throw away products they don't need than finding someone who needs them.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Reliability:</a:t>
            </a:r>
            <a:r>
              <a:rPr lang="en" sz="2000"/>
              <a:t> There is no reliability in second-hand products.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Accessibility:</a:t>
            </a:r>
            <a:r>
              <a:rPr lang="en" sz="2000"/>
              <a:t> Outdated and inconvenient technologies.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is difficult to find a product in conditions that suit the customer, such as close location.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10" name="Google Shape;610;p29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/>
          </a:p>
        </p:txBody>
      </p:sp>
      <p:pic>
        <p:nvPicPr>
          <p:cNvPr id="611" name="Google Shape;6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7E54043-825E-8013-1D66-1CF9DDBC779B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18" name="Google Shape;6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0"/>
          <p:cNvSpPr txBox="1">
            <a:spLocks noGrp="1"/>
          </p:cNvSpPr>
          <p:nvPr>
            <p:ph type="body" idx="1"/>
          </p:nvPr>
        </p:nvSpPr>
        <p:spPr>
          <a:xfrm>
            <a:off x="719750" y="1083800"/>
            <a:ext cx="8271600" cy="38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site 'Altizachen' contains all the solutions for the same problems we mentioned earlier - </a:t>
            </a:r>
            <a:r>
              <a:rPr lang="en" sz="2000" b="1"/>
              <a:t>Ecological, reliable and accessible.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site that connects a product to new owners, therefore preserving the quality of the environment and creating a new culture - </a:t>
            </a:r>
            <a:r>
              <a:rPr lang="en" sz="2000" b="1"/>
              <a:t>Consumption of second hand products</a:t>
            </a:r>
            <a:r>
              <a:rPr lang="en" sz="2000"/>
              <a:t>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We focus on 3 things that emerged from our preliminary research: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Location- filters products by location.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User friendly UI- menu that is easy to use.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Reliability- create a user ranking based system.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624C9C3-69E8-8810-AD17-B638BAE69F5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1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1"/>
          <p:cNvSpPr txBox="1"/>
          <p:nvPr/>
        </p:nvSpPr>
        <p:spPr>
          <a:xfrm>
            <a:off x="2692300" y="1232325"/>
            <a:ext cx="45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'Altizachen' questionnaire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628" name="Google Shape;6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13" y="1091648"/>
            <a:ext cx="2350550" cy="390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8400" y="1086445"/>
            <a:ext cx="2350550" cy="392008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1"/>
          <p:cNvSpPr/>
          <p:nvPr/>
        </p:nvSpPr>
        <p:spPr>
          <a:xfrm>
            <a:off x="8301925" y="4670625"/>
            <a:ext cx="639900" cy="2679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send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631" name="Google Shape;63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92304" y="3184512"/>
            <a:ext cx="830418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1"/>
          <p:cNvSpPr txBox="1"/>
          <p:nvPr/>
        </p:nvSpPr>
        <p:spPr>
          <a:xfrm>
            <a:off x="3628400" y="20175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Distributed in:</a:t>
            </a:r>
            <a:endParaRPr sz="2000"/>
          </a:p>
        </p:txBody>
      </p:sp>
      <p:pic>
        <p:nvPicPr>
          <p:cNvPr id="633" name="Google Shape;63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0088" y="2475612"/>
            <a:ext cx="5548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1"/>
          <p:cNvSpPr txBox="1"/>
          <p:nvPr/>
        </p:nvSpPr>
        <p:spPr>
          <a:xfrm>
            <a:off x="3506676" y="2510325"/>
            <a:ext cx="320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Facebook groups for second hand products.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Colleagues, friends and students.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BE22617-BE76-E671-960D-839A9113342A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63690"/>
            <a:ext cx="4355583" cy="299696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2"/>
          <p:cNvSpPr txBox="1"/>
          <p:nvPr/>
        </p:nvSpPr>
        <p:spPr>
          <a:xfrm>
            <a:off x="4776025" y="1877225"/>
            <a:ext cx="4165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Most of the people reported that they would like to help to protect the environment and change the consumption culture, but in practice they don`t do it.</a:t>
            </a:r>
            <a:endParaRPr sz="1800"/>
          </a:p>
        </p:txBody>
      </p:sp>
      <p:grpSp>
        <p:nvGrpSpPr>
          <p:cNvPr id="644" name="Google Shape;644;p32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45" name="Google Shape;645;p32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32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1+2</a:t>
            </a:r>
            <a:endParaRPr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74A33BA-BEED-C61F-BC18-25243088F803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3" name="Google Shape;6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3"/>
          <p:cNvSpPr txBox="1"/>
          <p:nvPr/>
        </p:nvSpPr>
        <p:spPr>
          <a:xfrm>
            <a:off x="4776025" y="1877225"/>
            <a:ext cx="4165800" cy="21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Many people tend to consume second-hand products in:</a:t>
            </a:r>
            <a:endParaRPr sz="18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second-hand stores</a:t>
            </a:r>
            <a:endParaRPr sz="18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Facebook groups</a:t>
            </a:r>
            <a:endParaRPr sz="18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YAD2 website.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56" name="Google Shape;656;p33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57" name="Google Shape;657;p33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3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660" name="Google Shape;6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75" y="1510550"/>
            <a:ext cx="4567525" cy="2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699825" y="2712100"/>
            <a:ext cx="1454625" cy="11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453AEFE-24F3-E587-2697-DC5BCEEF9749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7" name="Google Shape;6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34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70" name="Google Shape;670;p34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34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673" name="Google Shape;6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150" y="1271295"/>
            <a:ext cx="5436899" cy="301176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4"/>
          <p:cNvSpPr/>
          <p:nvPr/>
        </p:nvSpPr>
        <p:spPr>
          <a:xfrm>
            <a:off x="3814825" y="2018400"/>
            <a:ext cx="1982400" cy="267900"/>
          </a:xfrm>
          <a:prstGeom prst="flowChartConnector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3927050" y="2303850"/>
            <a:ext cx="1982400" cy="267900"/>
          </a:xfrm>
          <a:prstGeom prst="flowChartConnector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/>
          <p:nvPr/>
        </p:nvSpPr>
        <p:spPr>
          <a:xfrm>
            <a:off x="4572000" y="2645700"/>
            <a:ext cx="1348800" cy="2679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0BD9762-865E-CDF0-CD56-54F31F4F2D0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5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" name="Google Shape;6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5"/>
          <p:cNvSpPr txBox="1"/>
          <p:nvPr/>
        </p:nvSpPr>
        <p:spPr>
          <a:xfrm>
            <a:off x="612650" y="3273000"/>
            <a:ext cx="8254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Indicating that presenting products that are </a:t>
            </a:r>
            <a:r>
              <a:rPr lang="en" sz="2000" b="1" u="sng">
                <a:solidFill>
                  <a:schemeClr val="dk1"/>
                </a:solidFill>
              </a:rPr>
              <a:t>closer to the user geographically</a:t>
            </a:r>
            <a:r>
              <a:rPr lang="en" sz="2000" b="1">
                <a:solidFill>
                  <a:schemeClr val="dk1"/>
                </a:solidFill>
              </a:rPr>
              <a:t> will significantly</a:t>
            </a:r>
            <a:r>
              <a:rPr lang="en" sz="2000" b="1">
                <a:solidFill>
                  <a:srgbClr val="CC0000"/>
                </a:solidFill>
              </a:rPr>
              <a:t> </a:t>
            </a:r>
            <a:r>
              <a:rPr lang="en" sz="2000" b="1" u="sng">
                <a:solidFill>
                  <a:srgbClr val="CC0000"/>
                </a:solidFill>
              </a:rPr>
              <a:t>increase the chance that the user will want to consume second-hand products.</a:t>
            </a:r>
            <a:endParaRPr sz="2000" b="1" u="sng">
              <a:solidFill>
                <a:srgbClr val="CC0000"/>
              </a:solidFill>
            </a:endParaRPr>
          </a:p>
        </p:txBody>
      </p:sp>
      <p:grpSp>
        <p:nvGrpSpPr>
          <p:cNvPr id="685" name="Google Shape;685;p35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86" name="Google Shape;686;p35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35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pic>
        <p:nvPicPr>
          <p:cNvPr id="689" name="Google Shape;6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5" y="1200100"/>
            <a:ext cx="5110299" cy="19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27AE4DC-1366-4583-516A-9528BF9E0B1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8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vironmental Protection Meeting by Slidesgo">
  <a:themeElements>
    <a:clrScheme name="Simple Light">
      <a:dk1>
        <a:srgbClr val="000000"/>
      </a:dk1>
      <a:lt1>
        <a:srgbClr val="FFFFFF"/>
      </a:lt1>
      <a:dk2>
        <a:srgbClr val="2D5C2E"/>
      </a:dk2>
      <a:lt2>
        <a:srgbClr val="F2F8E9"/>
      </a:lt2>
      <a:accent1>
        <a:srgbClr val="D4E273"/>
      </a:accent1>
      <a:accent2>
        <a:srgbClr val="B9D658"/>
      </a:accent2>
      <a:accent3>
        <a:srgbClr val="96C24D"/>
      </a:accent3>
      <a:accent4>
        <a:srgbClr val="6B964A"/>
      </a:accent4>
      <a:accent5>
        <a:srgbClr val="2D5C2E"/>
      </a:accent5>
      <a:accent6>
        <a:srgbClr val="1A411B"/>
      </a:accent6>
      <a:hlink>
        <a:srgbClr val="2D5C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526</Words>
  <Application>Microsoft Office PowerPoint</Application>
  <PresentationFormat>‫הצגה על המסך (16:9)</PresentationFormat>
  <Paragraphs>126</Paragraphs>
  <Slides>26</Slides>
  <Notes>26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9" baseType="lpstr">
      <vt:lpstr>Calibri</vt:lpstr>
      <vt:lpstr>Arial</vt:lpstr>
      <vt:lpstr>Fira Sans Extra Condensed Medium</vt:lpstr>
      <vt:lpstr>Fira Sans Extra Condensed</vt:lpstr>
      <vt:lpstr>Anton</vt:lpstr>
      <vt:lpstr>Source Sans Pro</vt:lpstr>
      <vt:lpstr>Josefin Slab SemiBold</vt:lpstr>
      <vt:lpstr>Oswald</vt:lpstr>
      <vt:lpstr>Nixie One</vt:lpstr>
      <vt:lpstr>Catamaran</vt:lpstr>
      <vt:lpstr>Roboto Condensed</vt:lpstr>
      <vt:lpstr>Fira Sans</vt:lpstr>
      <vt:lpstr>Environmental Protection Meeting by Slidesgo</vt:lpstr>
      <vt:lpstr>Final Project - Phe Phase A  Hadar Iluz &amp; Matan Ben Hayon</vt:lpstr>
      <vt:lpstr>Roadmap</vt:lpstr>
      <vt:lpstr>The Motivation</vt:lpstr>
      <vt:lpstr>Introduction</vt:lpstr>
      <vt:lpstr>Preliminary Research </vt:lpstr>
      <vt:lpstr>Preliminary Research </vt:lpstr>
      <vt:lpstr>Preliminary Research </vt:lpstr>
      <vt:lpstr>Preliminary Research </vt:lpstr>
      <vt:lpstr>Preliminary Research </vt:lpstr>
      <vt:lpstr>Our Solution </vt:lpstr>
      <vt:lpstr>Our Solution </vt:lpstr>
      <vt:lpstr>Our Solution </vt:lpstr>
      <vt:lpstr>The Product</vt:lpstr>
      <vt:lpstr>Use case diagram</vt:lpstr>
      <vt:lpstr>Class diagram</vt:lpstr>
      <vt:lpstr>The Product</vt:lpstr>
      <vt:lpstr>The Product</vt:lpstr>
      <vt:lpstr>The Product</vt:lpstr>
      <vt:lpstr>Activity Diagram- Create New Ad</vt:lpstr>
      <vt:lpstr>Verification- Unit Tests</vt:lpstr>
      <vt:lpstr>Unit Tests</vt:lpstr>
      <vt:lpstr>Verification- Functionality testing </vt:lpstr>
      <vt:lpstr>Functionality testing </vt:lpstr>
      <vt:lpstr>Challenges</vt:lpstr>
      <vt:lpstr>Thank  you!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- Phe Phase A  Hadar Iluz &amp; Matan Ben Hayon</dc:title>
  <cp:lastModifiedBy>הדר אילוז</cp:lastModifiedBy>
  <cp:revision>5</cp:revision>
  <dcterms:modified xsi:type="dcterms:W3CDTF">2023-01-21T15:18:20Z</dcterms:modified>
</cp:coreProperties>
</file>